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50"/>
  </p:notesMasterIdLst>
  <p:sldIdLst>
    <p:sldId id="303" r:id="rId2"/>
    <p:sldId id="304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45" r:id="rId19"/>
    <p:sldId id="346" r:id="rId20"/>
    <p:sldId id="347" r:id="rId21"/>
    <p:sldId id="349" r:id="rId22"/>
    <p:sldId id="296" r:id="rId23"/>
    <p:sldId id="267" r:id="rId24"/>
    <p:sldId id="321" r:id="rId25"/>
    <p:sldId id="298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275" r:id="rId37"/>
    <p:sldId id="332" r:id="rId38"/>
    <p:sldId id="333" r:id="rId39"/>
    <p:sldId id="334" r:id="rId40"/>
    <p:sldId id="335" r:id="rId41"/>
    <p:sldId id="348" r:id="rId42"/>
    <p:sldId id="336" r:id="rId43"/>
    <p:sldId id="337" r:id="rId44"/>
    <p:sldId id="338" r:id="rId45"/>
    <p:sldId id="339" r:id="rId46"/>
    <p:sldId id="344" r:id="rId47"/>
    <p:sldId id="343" r:id="rId48"/>
    <p:sldId id="289" r:id="rId4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0" autoAdjust="0"/>
    <p:restoredTop sz="94643" autoAdjust="0"/>
  </p:normalViewPr>
  <p:slideViewPr>
    <p:cSldViewPr snapToGrid="0" snapToObjects="1">
      <p:cViewPr>
        <p:scale>
          <a:sx n="135" d="100"/>
          <a:sy n="135" d="100"/>
        </p:scale>
        <p:origin x="-520" y="-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532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5FEF4E-BB89-5945-9C70-7299D623591E}" type="doc">
      <dgm:prSet loTypeId="urn:microsoft.com/office/officeart/2008/layout/RadialCluster" loCatId="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76F19AAB-7230-AC46-A14D-FBF90A289DC8}">
      <dgm:prSet phldrT="[文本]"/>
      <dgm:spPr/>
      <dgm:t>
        <a:bodyPr/>
        <a:lstStyle/>
        <a:p>
          <a:r>
            <a:rPr lang="en-US" altLang="zh-CN" dirty="0" smtClean="0"/>
            <a:t>Controller</a:t>
          </a:r>
          <a:endParaRPr lang="zh-CN" altLang="en-US" dirty="0"/>
        </a:p>
      </dgm:t>
    </dgm:pt>
    <dgm:pt modelId="{9626D81D-5224-324B-AA92-DF374D1E4D34}" type="parTrans" cxnId="{9A99FA20-E79C-0745-908A-330741E5A1BC}">
      <dgm:prSet/>
      <dgm:spPr/>
      <dgm:t>
        <a:bodyPr/>
        <a:lstStyle/>
        <a:p>
          <a:endParaRPr lang="zh-CN" altLang="en-US"/>
        </a:p>
      </dgm:t>
    </dgm:pt>
    <dgm:pt modelId="{40FEA050-7290-3146-8233-D3E37D7017F3}" type="sibTrans" cxnId="{9A99FA20-E79C-0745-908A-330741E5A1BC}">
      <dgm:prSet/>
      <dgm:spPr/>
      <dgm:t>
        <a:bodyPr/>
        <a:lstStyle/>
        <a:p>
          <a:endParaRPr lang="zh-CN" altLang="en-US"/>
        </a:p>
      </dgm:t>
    </dgm:pt>
    <dgm:pt modelId="{2651DAA0-2556-FD45-A231-1F798CD399B8}">
      <dgm:prSet phldrT="[文本]"/>
      <dgm:spPr/>
      <dgm:t>
        <a:bodyPr/>
        <a:lstStyle/>
        <a:p>
          <a:r>
            <a:rPr lang="en-US" altLang="zh-CN" dirty="0" smtClean="0"/>
            <a:t>Model</a:t>
          </a:r>
        </a:p>
      </dgm:t>
    </dgm:pt>
    <dgm:pt modelId="{ED34C5E5-C12F-1C4F-9113-F4F2FFCD810A}" type="parTrans" cxnId="{A5788376-0182-5C46-871F-D237952D09C2}">
      <dgm:prSet/>
      <dgm:spPr/>
      <dgm:t>
        <a:bodyPr/>
        <a:lstStyle/>
        <a:p>
          <a:endParaRPr lang="zh-CN" altLang="en-US"/>
        </a:p>
      </dgm:t>
    </dgm:pt>
    <dgm:pt modelId="{77190B34-C424-FB49-A8FC-F71E0222EDE1}" type="sibTrans" cxnId="{A5788376-0182-5C46-871F-D237952D09C2}">
      <dgm:prSet/>
      <dgm:spPr/>
      <dgm:t>
        <a:bodyPr/>
        <a:lstStyle/>
        <a:p>
          <a:endParaRPr lang="zh-CN" altLang="en-US"/>
        </a:p>
      </dgm:t>
    </dgm:pt>
    <dgm:pt modelId="{57F4E525-764F-8547-96EC-E27874D13456}">
      <dgm:prSet phldrT="[文本]"/>
      <dgm:spPr/>
      <dgm:t>
        <a:bodyPr/>
        <a:lstStyle/>
        <a:p>
          <a:r>
            <a:rPr lang="en-US" altLang="zh-CN" b="0" dirty="0" smtClean="0"/>
            <a:t>View(Template)</a:t>
          </a:r>
          <a:endParaRPr lang="zh-CN" altLang="en-US" b="0" dirty="0"/>
        </a:p>
      </dgm:t>
    </dgm:pt>
    <dgm:pt modelId="{CF7072D9-00C9-F140-9B02-FDC2DE61DFE0}" type="parTrans" cxnId="{E350D4F5-C0B7-4D4C-B54A-072F8D4DC561}">
      <dgm:prSet/>
      <dgm:spPr/>
      <dgm:t>
        <a:bodyPr/>
        <a:lstStyle/>
        <a:p>
          <a:endParaRPr lang="zh-CN" altLang="en-US"/>
        </a:p>
      </dgm:t>
    </dgm:pt>
    <dgm:pt modelId="{F4E940AA-6F33-9042-A45E-CC069DF2AC68}" type="sibTrans" cxnId="{E350D4F5-C0B7-4D4C-B54A-072F8D4DC561}">
      <dgm:prSet/>
      <dgm:spPr/>
      <dgm:t>
        <a:bodyPr/>
        <a:lstStyle/>
        <a:p>
          <a:endParaRPr lang="zh-CN" altLang="en-US"/>
        </a:p>
      </dgm:t>
    </dgm:pt>
    <dgm:pt modelId="{6BAF5D63-4148-5648-B7E8-910B9B2D3666}">
      <dgm:prSet phldrT="[文本]"/>
      <dgm:spPr/>
      <dgm:t>
        <a:bodyPr/>
        <a:lstStyle/>
        <a:p>
          <a:r>
            <a:rPr lang="en-US" altLang="zh-CN" dirty="0" smtClean="0"/>
            <a:t>Router</a:t>
          </a:r>
        </a:p>
      </dgm:t>
    </dgm:pt>
    <dgm:pt modelId="{1E02B0A2-087C-FC4F-86D6-457EDD1B523F}" type="parTrans" cxnId="{33D907F7-36F8-8C48-9E82-2E935C26BE69}">
      <dgm:prSet/>
      <dgm:spPr/>
      <dgm:t>
        <a:bodyPr/>
        <a:lstStyle/>
        <a:p>
          <a:endParaRPr lang="zh-CN" altLang="en-US"/>
        </a:p>
      </dgm:t>
    </dgm:pt>
    <dgm:pt modelId="{D72C5892-061B-3647-957B-F7B2E0F9C5A1}" type="sibTrans" cxnId="{33D907F7-36F8-8C48-9E82-2E935C26BE69}">
      <dgm:prSet/>
      <dgm:spPr/>
      <dgm:t>
        <a:bodyPr/>
        <a:lstStyle/>
        <a:p>
          <a:endParaRPr lang="zh-CN" altLang="en-US"/>
        </a:p>
      </dgm:t>
    </dgm:pt>
    <dgm:pt modelId="{E4A7347C-B2C7-DA42-84BB-9889AADE2011}" type="pres">
      <dgm:prSet presAssocID="{5B5FEF4E-BB89-5945-9C70-7299D623591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1BBE9366-3092-BC4B-B7FE-1AC190C745AF}" type="pres">
      <dgm:prSet presAssocID="{76F19AAB-7230-AC46-A14D-FBF90A289DC8}" presName="singleCycle" presStyleCnt="0"/>
      <dgm:spPr/>
      <dgm:t>
        <a:bodyPr/>
        <a:lstStyle/>
        <a:p>
          <a:endParaRPr lang="zh-CN" altLang="en-US"/>
        </a:p>
      </dgm:t>
    </dgm:pt>
    <dgm:pt modelId="{7709D131-AFB9-4E44-BF7F-66F955BE2034}" type="pres">
      <dgm:prSet presAssocID="{76F19AAB-7230-AC46-A14D-FBF90A289DC8}" presName="singleCenter" presStyleLbl="node1" presStyleIdx="0" presStyleCnt="4" custScaleX="275864" custScaleY="102386" custLinFactNeighborX="-348" custLinFactNeighborY="-14948">
        <dgm:presLayoutVars>
          <dgm:chMax val="7"/>
          <dgm:chPref val="7"/>
        </dgm:presLayoutVars>
      </dgm:prSet>
      <dgm:spPr/>
      <dgm:t>
        <a:bodyPr/>
        <a:lstStyle/>
        <a:p>
          <a:endParaRPr lang="zh-CN" altLang="en-US"/>
        </a:p>
      </dgm:t>
    </dgm:pt>
    <dgm:pt modelId="{5D2933D5-3BD7-9446-A561-0BFB93E6D152}" type="pres">
      <dgm:prSet presAssocID="{ED34C5E5-C12F-1C4F-9113-F4F2FFCD810A}" presName="Name56" presStyleLbl="parChTrans1D2" presStyleIdx="0" presStyleCnt="3"/>
      <dgm:spPr/>
      <dgm:t>
        <a:bodyPr/>
        <a:lstStyle/>
        <a:p>
          <a:endParaRPr lang="zh-CN" altLang="en-US"/>
        </a:p>
      </dgm:t>
    </dgm:pt>
    <dgm:pt modelId="{89FE4A96-1E7B-6048-A853-D451569791D6}" type="pres">
      <dgm:prSet presAssocID="{2651DAA0-2556-FD45-A231-1F798CD399B8}" presName="text0" presStyleLbl="node1" presStyleIdx="1" presStyleCnt="4" custScaleX="293431" custRadScaleRad="11167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CEC629-013E-094C-B88F-FD70059B37EA}" type="pres">
      <dgm:prSet presAssocID="{CF7072D9-00C9-F140-9B02-FDC2DE61DFE0}" presName="Name56" presStyleLbl="parChTrans1D2" presStyleIdx="1" presStyleCnt="3"/>
      <dgm:spPr/>
      <dgm:t>
        <a:bodyPr/>
        <a:lstStyle/>
        <a:p>
          <a:endParaRPr lang="zh-CN" altLang="en-US"/>
        </a:p>
      </dgm:t>
    </dgm:pt>
    <dgm:pt modelId="{51259CF1-7947-8348-B325-4445D961A7F3}" type="pres">
      <dgm:prSet presAssocID="{57F4E525-764F-8547-96EC-E27874D13456}" presName="text0" presStyleLbl="node1" presStyleIdx="2" presStyleCnt="4" custScaleX="279242" custRadScaleRad="111637" custRadScaleInc="-565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7797C0-4DDF-2E45-94DF-58E8F49ABC07}" type="pres">
      <dgm:prSet presAssocID="{1E02B0A2-087C-FC4F-86D6-457EDD1B523F}" presName="Name56" presStyleLbl="parChTrans1D2" presStyleIdx="2" presStyleCnt="3"/>
      <dgm:spPr/>
      <dgm:t>
        <a:bodyPr/>
        <a:lstStyle/>
        <a:p>
          <a:endParaRPr lang="zh-CN" altLang="en-US"/>
        </a:p>
      </dgm:t>
    </dgm:pt>
    <dgm:pt modelId="{028864D4-B16A-CD42-9619-5AB02A69C6E0}" type="pres">
      <dgm:prSet presAssocID="{6BAF5D63-4148-5648-B7E8-910B9B2D3666}" presName="text0" presStyleLbl="node1" presStyleIdx="3" presStyleCnt="4" custScaleX="298990" custRadScaleRad="110082" custRadScaleInc="565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F8C5068-2640-254A-8095-EBCD6909F361}" type="presOf" srcId="{2651DAA0-2556-FD45-A231-1F798CD399B8}" destId="{89FE4A96-1E7B-6048-A853-D451569791D6}" srcOrd="0" destOrd="0" presId="urn:microsoft.com/office/officeart/2008/layout/RadialCluster"/>
    <dgm:cxn modelId="{9A99FA20-E79C-0745-908A-330741E5A1BC}" srcId="{5B5FEF4E-BB89-5945-9C70-7299D623591E}" destId="{76F19AAB-7230-AC46-A14D-FBF90A289DC8}" srcOrd="0" destOrd="0" parTransId="{9626D81D-5224-324B-AA92-DF374D1E4D34}" sibTransId="{40FEA050-7290-3146-8233-D3E37D7017F3}"/>
    <dgm:cxn modelId="{271E05F1-93BA-3A46-B956-F3714638938E}" type="presOf" srcId="{6BAF5D63-4148-5648-B7E8-910B9B2D3666}" destId="{028864D4-B16A-CD42-9619-5AB02A69C6E0}" srcOrd="0" destOrd="0" presId="urn:microsoft.com/office/officeart/2008/layout/RadialCluster"/>
    <dgm:cxn modelId="{E350D4F5-C0B7-4D4C-B54A-072F8D4DC561}" srcId="{76F19AAB-7230-AC46-A14D-FBF90A289DC8}" destId="{57F4E525-764F-8547-96EC-E27874D13456}" srcOrd="1" destOrd="0" parTransId="{CF7072D9-00C9-F140-9B02-FDC2DE61DFE0}" sibTransId="{F4E940AA-6F33-9042-A45E-CC069DF2AC68}"/>
    <dgm:cxn modelId="{003887BD-51C1-F14E-AEC4-DD1CADA19492}" type="presOf" srcId="{CF7072D9-00C9-F140-9B02-FDC2DE61DFE0}" destId="{B9CEC629-013E-094C-B88F-FD70059B37EA}" srcOrd="0" destOrd="0" presId="urn:microsoft.com/office/officeart/2008/layout/RadialCluster"/>
    <dgm:cxn modelId="{33D907F7-36F8-8C48-9E82-2E935C26BE69}" srcId="{76F19AAB-7230-AC46-A14D-FBF90A289DC8}" destId="{6BAF5D63-4148-5648-B7E8-910B9B2D3666}" srcOrd="2" destOrd="0" parTransId="{1E02B0A2-087C-FC4F-86D6-457EDD1B523F}" sibTransId="{D72C5892-061B-3647-957B-F7B2E0F9C5A1}"/>
    <dgm:cxn modelId="{FEAA6D30-4587-6140-B051-3BC0F8CE3F6F}" type="presOf" srcId="{ED34C5E5-C12F-1C4F-9113-F4F2FFCD810A}" destId="{5D2933D5-3BD7-9446-A561-0BFB93E6D152}" srcOrd="0" destOrd="0" presId="urn:microsoft.com/office/officeart/2008/layout/RadialCluster"/>
    <dgm:cxn modelId="{20E5BE8E-A110-164D-9A57-BB83B2E245A8}" type="presOf" srcId="{57F4E525-764F-8547-96EC-E27874D13456}" destId="{51259CF1-7947-8348-B325-4445D961A7F3}" srcOrd="0" destOrd="0" presId="urn:microsoft.com/office/officeart/2008/layout/RadialCluster"/>
    <dgm:cxn modelId="{F563B616-C404-8C4C-BC49-7E6DA35BE375}" type="presOf" srcId="{1E02B0A2-087C-FC4F-86D6-457EDD1B523F}" destId="{687797C0-4DDF-2E45-94DF-58E8F49ABC07}" srcOrd="0" destOrd="0" presId="urn:microsoft.com/office/officeart/2008/layout/RadialCluster"/>
    <dgm:cxn modelId="{A5788376-0182-5C46-871F-D237952D09C2}" srcId="{76F19AAB-7230-AC46-A14D-FBF90A289DC8}" destId="{2651DAA0-2556-FD45-A231-1F798CD399B8}" srcOrd="0" destOrd="0" parTransId="{ED34C5E5-C12F-1C4F-9113-F4F2FFCD810A}" sibTransId="{77190B34-C424-FB49-A8FC-F71E0222EDE1}"/>
    <dgm:cxn modelId="{FFC247AC-87FF-114C-A2FC-33A7004BCB39}" type="presOf" srcId="{76F19AAB-7230-AC46-A14D-FBF90A289DC8}" destId="{7709D131-AFB9-4E44-BF7F-66F955BE2034}" srcOrd="0" destOrd="0" presId="urn:microsoft.com/office/officeart/2008/layout/RadialCluster"/>
    <dgm:cxn modelId="{8FA0FD8E-E1A6-0D46-B6EA-D7F36D7B024E}" type="presOf" srcId="{5B5FEF4E-BB89-5945-9C70-7299D623591E}" destId="{E4A7347C-B2C7-DA42-84BB-9889AADE2011}" srcOrd="0" destOrd="0" presId="urn:microsoft.com/office/officeart/2008/layout/RadialCluster"/>
    <dgm:cxn modelId="{619A78B1-9E30-BA48-BD44-92896140ED03}" type="presParOf" srcId="{E4A7347C-B2C7-DA42-84BB-9889AADE2011}" destId="{1BBE9366-3092-BC4B-B7FE-1AC190C745AF}" srcOrd="0" destOrd="0" presId="urn:microsoft.com/office/officeart/2008/layout/RadialCluster"/>
    <dgm:cxn modelId="{84C49009-4D7A-E64D-8856-5B3FC99A63A8}" type="presParOf" srcId="{1BBE9366-3092-BC4B-B7FE-1AC190C745AF}" destId="{7709D131-AFB9-4E44-BF7F-66F955BE2034}" srcOrd="0" destOrd="0" presId="urn:microsoft.com/office/officeart/2008/layout/RadialCluster"/>
    <dgm:cxn modelId="{44E4A570-3736-5B44-B956-7743F71E7B93}" type="presParOf" srcId="{1BBE9366-3092-BC4B-B7FE-1AC190C745AF}" destId="{5D2933D5-3BD7-9446-A561-0BFB93E6D152}" srcOrd="1" destOrd="0" presId="urn:microsoft.com/office/officeart/2008/layout/RadialCluster"/>
    <dgm:cxn modelId="{23D6B9A6-6C37-2346-BF5A-8B9CF97E9D5B}" type="presParOf" srcId="{1BBE9366-3092-BC4B-B7FE-1AC190C745AF}" destId="{89FE4A96-1E7B-6048-A853-D451569791D6}" srcOrd="2" destOrd="0" presId="urn:microsoft.com/office/officeart/2008/layout/RadialCluster"/>
    <dgm:cxn modelId="{B9A9444B-1A27-2F4E-8A1D-EC56196617D4}" type="presParOf" srcId="{1BBE9366-3092-BC4B-B7FE-1AC190C745AF}" destId="{B9CEC629-013E-094C-B88F-FD70059B37EA}" srcOrd="3" destOrd="0" presId="urn:microsoft.com/office/officeart/2008/layout/RadialCluster"/>
    <dgm:cxn modelId="{BA6216E6-AB3F-1442-B5BC-30B166F5B2D4}" type="presParOf" srcId="{1BBE9366-3092-BC4B-B7FE-1AC190C745AF}" destId="{51259CF1-7947-8348-B325-4445D961A7F3}" srcOrd="4" destOrd="0" presId="urn:microsoft.com/office/officeart/2008/layout/RadialCluster"/>
    <dgm:cxn modelId="{1CECB29F-A902-4B42-8D90-B9A62F4F46A8}" type="presParOf" srcId="{1BBE9366-3092-BC4B-B7FE-1AC190C745AF}" destId="{687797C0-4DDF-2E45-94DF-58E8F49ABC07}" srcOrd="5" destOrd="0" presId="urn:microsoft.com/office/officeart/2008/layout/RadialCluster"/>
    <dgm:cxn modelId="{329FF62E-81DD-EB4B-8210-7E7B975345EE}" type="presParOf" srcId="{1BBE9366-3092-BC4B-B7FE-1AC190C745AF}" destId="{028864D4-B16A-CD42-9619-5AB02A69C6E0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5FEF4E-BB89-5945-9C70-7299D623591E}" type="doc">
      <dgm:prSet loTypeId="urn:microsoft.com/office/officeart/2008/layout/RadialCluster" loCatId="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76F19AAB-7230-AC46-A14D-FBF90A289DC8}">
      <dgm:prSet phldrT="[文本]"/>
      <dgm:spPr/>
      <dgm:t>
        <a:bodyPr/>
        <a:lstStyle/>
        <a:p>
          <a:r>
            <a:rPr lang="en-US" altLang="zh-CN" dirty="0" smtClean="0"/>
            <a:t>View</a:t>
          </a:r>
          <a:endParaRPr lang="zh-CN" altLang="en-US" dirty="0"/>
        </a:p>
      </dgm:t>
    </dgm:pt>
    <dgm:pt modelId="{9626D81D-5224-324B-AA92-DF374D1E4D34}" type="parTrans" cxnId="{9A99FA20-E79C-0745-908A-330741E5A1BC}">
      <dgm:prSet/>
      <dgm:spPr/>
      <dgm:t>
        <a:bodyPr/>
        <a:lstStyle/>
        <a:p>
          <a:endParaRPr lang="zh-CN" altLang="en-US"/>
        </a:p>
      </dgm:t>
    </dgm:pt>
    <dgm:pt modelId="{40FEA050-7290-3146-8233-D3E37D7017F3}" type="sibTrans" cxnId="{9A99FA20-E79C-0745-908A-330741E5A1BC}">
      <dgm:prSet/>
      <dgm:spPr/>
      <dgm:t>
        <a:bodyPr/>
        <a:lstStyle/>
        <a:p>
          <a:endParaRPr lang="zh-CN" altLang="en-US"/>
        </a:p>
      </dgm:t>
    </dgm:pt>
    <dgm:pt modelId="{2651DAA0-2556-FD45-A231-1F798CD399B8}">
      <dgm:prSet phldrT="[文本]"/>
      <dgm:spPr/>
      <dgm:t>
        <a:bodyPr/>
        <a:lstStyle/>
        <a:p>
          <a:r>
            <a:rPr lang="en-US" altLang="zh-CN" dirty="0" smtClean="0"/>
            <a:t>Model</a:t>
          </a:r>
        </a:p>
      </dgm:t>
    </dgm:pt>
    <dgm:pt modelId="{ED34C5E5-C12F-1C4F-9113-F4F2FFCD810A}" type="parTrans" cxnId="{A5788376-0182-5C46-871F-D237952D09C2}">
      <dgm:prSet/>
      <dgm:spPr/>
      <dgm:t>
        <a:bodyPr/>
        <a:lstStyle/>
        <a:p>
          <a:endParaRPr lang="zh-CN" altLang="en-US"/>
        </a:p>
      </dgm:t>
    </dgm:pt>
    <dgm:pt modelId="{77190B34-C424-FB49-A8FC-F71E0222EDE1}" type="sibTrans" cxnId="{A5788376-0182-5C46-871F-D237952D09C2}">
      <dgm:prSet/>
      <dgm:spPr/>
      <dgm:t>
        <a:bodyPr/>
        <a:lstStyle/>
        <a:p>
          <a:endParaRPr lang="zh-CN" altLang="en-US"/>
        </a:p>
      </dgm:t>
    </dgm:pt>
    <dgm:pt modelId="{57F4E525-764F-8547-96EC-E27874D13456}">
      <dgm:prSet phldrT="[文本]"/>
      <dgm:spPr/>
      <dgm:t>
        <a:bodyPr/>
        <a:lstStyle/>
        <a:p>
          <a:r>
            <a:rPr lang="en-US" altLang="zh-CN" dirty="0" smtClean="0"/>
            <a:t>Template</a:t>
          </a:r>
          <a:endParaRPr lang="zh-CN" altLang="en-US" dirty="0"/>
        </a:p>
      </dgm:t>
    </dgm:pt>
    <dgm:pt modelId="{CF7072D9-00C9-F140-9B02-FDC2DE61DFE0}" type="parTrans" cxnId="{E350D4F5-C0B7-4D4C-B54A-072F8D4DC561}">
      <dgm:prSet/>
      <dgm:spPr/>
      <dgm:t>
        <a:bodyPr/>
        <a:lstStyle/>
        <a:p>
          <a:endParaRPr lang="zh-CN" altLang="en-US"/>
        </a:p>
      </dgm:t>
    </dgm:pt>
    <dgm:pt modelId="{F4E940AA-6F33-9042-A45E-CC069DF2AC68}" type="sibTrans" cxnId="{E350D4F5-C0B7-4D4C-B54A-072F8D4DC561}">
      <dgm:prSet/>
      <dgm:spPr/>
      <dgm:t>
        <a:bodyPr/>
        <a:lstStyle/>
        <a:p>
          <a:endParaRPr lang="zh-CN" altLang="en-US"/>
        </a:p>
      </dgm:t>
    </dgm:pt>
    <dgm:pt modelId="{6BAF5D63-4148-5648-B7E8-910B9B2D3666}">
      <dgm:prSet phldrT="[文本]"/>
      <dgm:spPr/>
      <dgm:t>
        <a:bodyPr/>
        <a:lstStyle/>
        <a:p>
          <a:r>
            <a:rPr lang="en-US" altLang="zh-CN" dirty="0" smtClean="0"/>
            <a:t>Router</a:t>
          </a:r>
        </a:p>
      </dgm:t>
    </dgm:pt>
    <dgm:pt modelId="{1E02B0A2-087C-FC4F-86D6-457EDD1B523F}" type="parTrans" cxnId="{33D907F7-36F8-8C48-9E82-2E935C26BE69}">
      <dgm:prSet/>
      <dgm:spPr/>
      <dgm:t>
        <a:bodyPr/>
        <a:lstStyle/>
        <a:p>
          <a:endParaRPr lang="zh-CN" altLang="en-US"/>
        </a:p>
      </dgm:t>
    </dgm:pt>
    <dgm:pt modelId="{D72C5892-061B-3647-957B-F7B2E0F9C5A1}" type="sibTrans" cxnId="{33D907F7-36F8-8C48-9E82-2E935C26BE69}">
      <dgm:prSet/>
      <dgm:spPr/>
      <dgm:t>
        <a:bodyPr/>
        <a:lstStyle/>
        <a:p>
          <a:endParaRPr lang="zh-CN" altLang="en-US"/>
        </a:p>
      </dgm:t>
    </dgm:pt>
    <dgm:pt modelId="{0BAF52A9-B7F8-B34B-B7A3-72D4F86BA129}">
      <dgm:prSet phldrT="[文本]"/>
      <dgm:spPr/>
      <dgm:t>
        <a:bodyPr/>
        <a:lstStyle/>
        <a:p>
          <a:r>
            <a:rPr lang="en-US" altLang="zh-CN" dirty="0" smtClean="0"/>
            <a:t>Collection</a:t>
          </a:r>
        </a:p>
      </dgm:t>
    </dgm:pt>
    <dgm:pt modelId="{B7A1512B-03DB-D849-8FF3-8FC55AC7EEBA}" type="parTrans" cxnId="{F44E3DAA-B154-314C-835F-4AD79A32CEC9}">
      <dgm:prSet/>
      <dgm:spPr/>
      <dgm:t>
        <a:bodyPr/>
        <a:lstStyle/>
        <a:p>
          <a:endParaRPr lang="zh-CN" altLang="en-US"/>
        </a:p>
      </dgm:t>
    </dgm:pt>
    <dgm:pt modelId="{160BE7BA-A4A7-E644-9AB9-446A883E7379}" type="sibTrans" cxnId="{F44E3DAA-B154-314C-835F-4AD79A32CEC9}">
      <dgm:prSet/>
      <dgm:spPr/>
      <dgm:t>
        <a:bodyPr/>
        <a:lstStyle/>
        <a:p>
          <a:endParaRPr lang="zh-CN" altLang="en-US"/>
        </a:p>
      </dgm:t>
    </dgm:pt>
    <dgm:pt modelId="{E4A7347C-B2C7-DA42-84BB-9889AADE2011}" type="pres">
      <dgm:prSet presAssocID="{5B5FEF4E-BB89-5945-9C70-7299D623591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1BBE9366-3092-BC4B-B7FE-1AC190C745AF}" type="pres">
      <dgm:prSet presAssocID="{76F19AAB-7230-AC46-A14D-FBF90A289DC8}" presName="singleCycle" presStyleCnt="0"/>
      <dgm:spPr/>
      <dgm:t>
        <a:bodyPr/>
        <a:lstStyle/>
        <a:p>
          <a:endParaRPr lang="zh-CN" altLang="en-US"/>
        </a:p>
      </dgm:t>
    </dgm:pt>
    <dgm:pt modelId="{7709D131-AFB9-4E44-BF7F-66F955BE2034}" type="pres">
      <dgm:prSet presAssocID="{76F19AAB-7230-AC46-A14D-FBF90A289DC8}" presName="singleCenter" presStyleLbl="node1" presStyleIdx="0" presStyleCnt="5" custScaleX="275864" custScaleY="102386" custLinFactNeighborX="-749" custLinFactNeighborY="698">
        <dgm:presLayoutVars>
          <dgm:chMax val="7"/>
          <dgm:chPref val="7"/>
        </dgm:presLayoutVars>
      </dgm:prSet>
      <dgm:spPr/>
      <dgm:t>
        <a:bodyPr/>
        <a:lstStyle/>
        <a:p>
          <a:endParaRPr lang="zh-CN" altLang="en-US"/>
        </a:p>
      </dgm:t>
    </dgm:pt>
    <dgm:pt modelId="{5D2933D5-3BD7-9446-A561-0BFB93E6D152}" type="pres">
      <dgm:prSet presAssocID="{ED34C5E5-C12F-1C4F-9113-F4F2FFCD810A}" presName="Name56" presStyleLbl="parChTrans1D2" presStyleIdx="0" presStyleCnt="4"/>
      <dgm:spPr/>
      <dgm:t>
        <a:bodyPr/>
        <a:lstStyle/>
        <a:p>
          <a:endParaRPr lang="zh-CN" altLang="en-US"/>
        </a:p>
      </dgm:t>
    </dgm:pt>
    <dgm:pt modelId="{89FE4A96-1E7B-6048-A853-D451569791D6}" type="pres">
      <dgm:prSet presAssocID="{2651DAA0-2556-FD45-A231-1F798CD399B8}" presName="text0" presStyleLbl="node1" presStyleIdx="1" presStyleCnt="5" custScaleX="293431" custRadScaleRad="150983" custRadScaleInc="10684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CEC629-013E-094C-B88F-FD70059B37EA}" type="pres">
      <dgm:prSet presAssocID="{CF7072D9-00C9-F140-9B02-FDC2DE61DFE0}" presName="Name56" presStyleLbl="parChTrans1D2" presStyleIdx="1" presStyleCnt="4"/>
      <dgm:spPr/>
      <dgm:t>
        <a:bodyPr/>
        <a:lstStyle/>
        <a:p>
          <a:endParaRPr lang="zh-CN" altLang="en-US"/>
        </a:p>
      </dgm:t>
    </dgm:pt>
    <dgm:pt modelId="{51259CF1-7947-8348-B325-4445D961A7F3}" type="pres">
      <dgm:prSet presAssocID="{57F4E525-764F-8547-96EC-E27874D13456}" presName="text0" presStyleLbl="node1" presStyleIdx="2" presStyleCnt="5" custScaleX="279242" custRadScaleRad="151007" custRadScaleInc="9217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7797C0-4DDF-2E45-94DF-58E8F49ABC07}" type="pres">
      <dgm:prSet presAssocID="{1E02B0A2-087C-FC4F-86D6-457EDD1B523F}" presName="Name56" presStyleLbl="parChTrans1D2" presStyleIdx="2" presStyleCnt="4"/>
      <dgm:spPr/>
      <dgm:t>
        <a:bodyPr/>
        <a:lstStyle/>
        <a:p>
          <a:endParaRPr lang="zh-CN" altLang="en-US"/>
        </a:p>
      </dgm:t>
    </dgm:pt>
    <dgm:pt modelId="{028864D4-B16A-CD42-9619-5AB02A69C6E0}" type="pres">
      <dgm:prSet presAssocID="{6BAF5D63-4148-5648-B7E8-910B9B2D3666}" presName="text0" presStyleLbl="node1" presStyleIdx="3" presStyleCnt="5" custScaleX="298990" custRadScaleRad="154713" custRadScaleInc="11049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E5D45F-837A-B14D-9C5A-A1B637DFCEC9}" type="pres">
      <dgm:prSet presAssocID="{B7A1512B-03DB-D849-8FF3-8FC55AC7EEBA}" presName="Name56" presStyleLbl="parChTrans1D2" presStyleIdx="3" presStyleCnt="4"/>
      <dgm:spPr/>
      <dgm:t>
        <a:bodyPr/>
        <a:lstStyle/>
        <a:p>
          <a:endParaRPr lang="zh-CN" altLang="en-US"/>
        </a:p>
      </dgm:t>
    </dgm:pt>
    <dgm:pt modelId="{C6909423-AB3E-C24F-A42A-6FAA3452B5A5}" type="pres">
      <dgm:prSet presAssocID="{0BAF52A9-B7F8-B34B-B7A3-72D4F86BA129}" presName="text0" presStyleLbl="node1" presStyleIdx="4" presStyleCnt="5" custScaleX="318448" custRadScaleRad="151258" custRadScaleInc="9199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350D4F5-C0B7-4D4C-B54A-072F8D4DC561}" srcId="{76F19AAB-7230-AC46-A14D-FBF90A289DC8}" destId="{57F4E525-764F-8547-96EC-E27874D13456}" srcOrd="1" destOrd="0" parTransId="{CF7072D9-00C9-F140-9B02-FDC2DE61DFE0}" sibTransId="{F4E940AA-6F33-9042-A45E-CC069DF2AC68}"/>
    <dgm:cxn modelId="{0AAF3E98-4586-CB46-B662-6FDF77E358A0}" type="presOf" srcId="{CF7072D9-00C9-F140-9B02-FDC2DE61DFE0}" destId="{B9CEC629-013E-094C-B88F-FD70059B37EA}" srcOrd="0" destOrd="0" presId="urn:microsoft.com/office/officeart/2008/layout/RadialCluster"/>
    <dgm:cxn modelId="{33D907F7-36F8-8C48-9E82-2E935C26BE69}" srcId="{76F19AAB-7230-AC46-A14D-FBF90A289DC8}" destId="{6BAF5D63-4148-5648-B7E8-910B9B2D3666}" srcOrd="2" destOrd="0" parTransId="{1E02B0A2-087C-FC4F-86D6-457EDD1B523F}" sibTransId="{D72C5892-061B-3647-957B-F7B2E0F9C5A1}"/>
    <dgm:cxn modelId="{A5788376-0182-5C46-871F-D237952D09C2}" srcId="{76F19AAB-7230-AC46-A14D-FBF90A289DC8}" destId="{2651DAA0-2556-FD45-A231-1F798CD399B8}" srcOrd="0" destOrd="0" parTransId="{ED34C5E5-C12F-1C4F-9113-F4F2FFCD810A}" sibTransId="{77190B34-C424-FB49-A8FC-F71E0222EDE1}"/>
    <dgm:cxn modelId="{DC05A40B-F323-3B44-AB29-03B91AF40F64}" type="presOf" srcId="{6BAF5D63-4148-5648-B7E8-910B9B2D3666}" destId="{028864D4-B16A-CD42-9619-5AB02A69C6E0}" srcOrd="0" destOrd="0" presId="urn:microsoft.com/office/officeart/2008/layout/RadialCluster"/>
    <dgm:cxn modelId="{32781CC8-5A71-C647-9CAB-C2E39EFF97BC}" type="presOf" srcId="{76F19AAB-7230-AC46-A14D-FBF90A289DC8}" destId="{7709D131-AFB9-4E44-BF7F-66F955BE2034}" srcOrd="0" destOrd="0" presId="urn:microsoft.com/office/officeart/2008/layout/RadialCluster"/>
    <dgm:cxn modelId="{3A89A630-1600-C64F-9C62-D22784631466}" type="presOf" srcId="{0BAF52A9-B7F8-B34B-B7A3-72D4F86BA129}" destId="{C6909423-AB3E-C24F-A42A-6FAA3452B5A5}" srcOrd="0" destOrd="0" presId="urn:microsoft.com/office/officeart/2008/layout/RadialCluster"/>
    <dgm:cxn modelId="{B510A7E4-34AC-6F4D-B686-97D9923B1A5B}" type="presOf" srcId="{ED34C5E5-C12F-1C4F-9113-F4F2FFCD810A}" destId="{5D2933D5-3BD7-9446-A561-0BFB93E6D152}" srcOrd="0" destOrd="0" presId="urn:microsoft.com/office/officeart/2008/layout/RadialCluster"/>
    <dgm:cxn modelId="{FAD3C76D-A4F8-C049-AEDE-F8BBA808D4CC}" type="presOf" srcId="{5B5FEF4E-BB89-5945-9C70-7299D623591E}" destId="{E4A7347C-B2C7-DA42-84BB-9889AADE2011}" srcOrd="0" destOrd="0" presId="urn:microsoft.com/office/officeart/2008/layout/RadialCluster"/>
    <dgm:cxn modelId="{092BD27E-616B-7845-92A8-531C8DB644EC}" type="presOf" srcId="{2651DAA0-2556-FD45-A231-1F798CD399B8}" destId="{89FE4A96-1E7B-6048-A853-D451569791D6}" srcOrd="0" destOrd="0" presId="urn:microsoft.com/office/officeart/2008/layout/RadialCluster"/>
    <dgm:cxn modelId="{9A99FA20-E79C-0745-908A-330741E5A1BC}" srcId="{5B5FEF4E-BB89-5945-9C70-7299D623591E}" destId="{76F19AAB-7230-AC46-A14D-FBF90A289DC8}" srcOrd="0" destOrd="0" parTransId="{9626D81D-5224-324B-AA92-DF374D1E4D34}" sibTransId="{40FEA050-7290-3146-8233-D3E37D7017F3}"/>
    <dgm:cxn modelId="{B9EBB044-6F1C-DC40-A7A3-C87E8F1EC65F}" type="presOf" srcId="{57F4E525-764F-8547-96EC-E27874D13456}" destId="{51259CF1-7947-8348-B325-4445D961A7F3}" srcOrd="0" destOrd="0" presId="urn:microsoft.com/office/officeart/2008/layout/RadialCluster"/>
    <dgm:cxn modelId="{6BB95770-4584-D54E-9591-FDAD99841B09}" type="presOf" srcId="{1E02B0A2-087C-FC4F-86D6-457EDD1B523F}" destId="{687797C0-4DDF-2E45-94DF-58E8F49ABC07}" srcOrd="0" destOrd="0" presId="urn:microsoft.com/office/officeart/2008/layout/RadialCluster"/>
    <dgm:cxn modelId="{9DAC5F16-8C77-D84F-93FE-BA0FE12FE38D}" type="presOf" srcId="{B7A1512B-03DB-D849-8FF3-8FC55AC7EEBA}" destId="{68E5D45F-837A-B14D-9C5A-A1B637DFCEC9}" srcOrd="0" destOrd="0" presId="urn:microsoft.com/office/officeart/2008/layout/RadialCluster"/>
    <dgm:cxn modelId="{F44E3DAA-B154-314C-835F-4AD79A32CEC9}" srcId="{76F19AAB-7230-AC46-A14D-FBF90A289DC8}" destId="{0BAF52A9-B7F8-B34B-B7A3-72D4F86BA129}" srcOrd="3" destOrd="0" parTransId="{B7A1512B-03DB-D849-8FF3-8FC55AC7EEBA}" sibTransId="{160BE7BA-A4A7-E644-9AB9-446A883E7379}"/>
    <dgm:cxn modelId="{67711F86-A03E-4D4E-B2E1-9EE759460429}" type="presParOf" srcId="{E4A7347C-B2C7-DA42-84BB-9889AADE2011}" destId="{1BBE9366-3092-BC4B-B7FE-1AC190C745AF}" srcOrd="0" destOrd="0" presId="urn:microsoft.com/office/officeart/2008/layout/RadialCluster"/>
    <dgm:cxn modelId="{3BEED410-E5DF-E948-B074-A5D61819D438}" type="presParOf" srcId="{1BBE9366-3092-BC4B-B7FE-1AC190C745AF}" destId="{7709D131-AFB9-4E44-BF7F-66F955BE2034}" srcOrd="0" destOrd="0" presId="urn:microsoft.com/office/officeart/2008/layout/RadialCluster"/>
    <dgm:cxn modelId="{03426683-E4B6-EA44-BD36-3F524C9C3098}" type="presParOf" srcId="{1BBE9366-3092-BC4B-B7FE-1AC190C745AF}" destId="{5D2933D5-3BD7-9446-A561-0BFB93E6D152}" srcOrd="1" destOrd="0" presId="urn:microsoft.com/office/officeart/2008/layout/RadialCluster"/>
    <dgm:cxn modelId="{6BD2543A-3088-774B-B9F9-BBA9A235950E}" type="presParOf" srcId="{1BBE9366-3092-BC4B-B7FE-1AC190C745AF}" destId="{89FE4A96-1E7B-6048-A853-D451569791D6}" srcOrd="2" destOrd="0" presId="urn:microsoft.com/office/officeart/2008/layout/RadialCluster"/>
    <dgm:cxn modelId="{FB9F05CF-95A3-2B4E-8489-4018F3277B91}" type="presParOf" srcId="{1BBE9366-3092-BC4B-B7FE-1AC190C745AF}" destId="{B9CEC629-013E-094C-B88F-FD70059B37EA}" srcOrd="3" destOrd="0" presId="urn:microsoft.com/office/officeart/2008/layout/RadialCluster"/>
    <dgm:cxn modelId="{B0AD5DD1-6C1B-1F4B-B17E-516E6193017A}" type="presParOf" srcId="{1BBE9366-3092-BC4B-B7FE-1AC190C745AF}" destId="{51259CF1-7947-8348-B325-4445D961A7F3}" srcOrd="4" destOrd="0" presId="urn:microsoft.com/office/officeart/2008/layout/RadialCluster"/>
    <dgm:cxn modelId="{AA2C5D39-1346-6246-A99E-8BF31D56FCE3}" type="presParOf" srcId="{1BBE9366-3092-BC4B-B7FE-1AC190C745AF}" destId="{687797C0-4DDF-2E45-94DF-58E8F49ABC07}" srcOrd="5" destOrd="0" presId="urn:microsoft.com/office/officeart/2008/layout/RadialCluster"/>
    <dgm:cxn modelId="{E7F63330-8B2B-6445-B754-7ED194E3E5C5}" type="presParOf" srcId="{1BBE9366-3092-BC4B-B7FE-1AC190C745AF}" destId="{028864D4-B16A-CD42-9619-5AB02A69C6E0}" srcOrd="6" destOrd="0" presId="urn:microsoft.com/office/officeart/2008/layout/RadialCluster"/>
    <dgm:cxn modelId="{4D3714C9-287C-3441-A6CC-481A0ACA87F6}" type="presParOf" srcId="{1BBE9366-3092-BC4B-B7FE-1AC190C745AF}" destId="{68E5D45F-837A-B14D-9C5A-A1B637DFCEC9}" srcOrd="7" destOrd="0" presId="urn:microsoft.com/office/officeart/2008/layout/RadialCluster"/>
    <dgm:cxn modelId="{12CC284B-E58D-104D-B1DD-760C37722C93}" type="presParOf" srcId="{1BBE9366-3092-BC4B-B7FE-1AC190C745AF}" destId="{C6909423-AB3E-C24F-A42A-6FAA3452B5A5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9D131-AFB9-4E44-BF7F-66F955BE2034}">
      <dsp:nvSpPr>
        <dsp:cNvPr id="0" name=""/>
        <dsp:cNvSpPr/>
      </dsp:nvSpPr>
      <dsp:spPr>
        <a:xfrm>
          <a:off x="1773306" y="957688"/>
          <a:ext cx="2447326" cy="908317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500" kern="1200" dirty="0" smtClean="0"/>
            <a:t>Controller</a:t>
          </a:r>
          <a:endParaRPr lang="zh-CN" altLang="en-US" sz="3500" kern="1200" dirty="0"/>
        </a:p>
      </dsp:txBody>
      <dsp:txXfrm>
        <a:off x="1817646" y="1002028"/>
        <a:ext cx="2358646" cy="819637"/>
      </dsp:txXfrm>
    </dsp:sp>
    <dsp:sp modelId="{5D2933D5-3BD7-9446-A561-0BFB93E6D152}">
      <dsp:nvSpPr>
        <dsp:cNvPr id="0" name=""/>
        <dsp:cNvSpPr/>
      </dsp:nvSpPr>
      <dsp:spPr>
        <a:xfrm rot="16229259">
          <a:off x="2820726" y="776040"/>
          <a:ext cx="3633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3308" y="0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FE4A96-1E7B-6048-A853-D451569791D6}">
      <dsp:nvSpPr>
        <dsp:cNvPr id="0" name=""/>
        <dsp:cNvSpPr/>
      </dsp:nvSpPr>
      <dsp:spPr>
        <a:xfrm>
          <a:off x="2134393" y="2"/>
          <a:ext cx="1744125" cy="59439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Model</a:t>
          </a:r>
        </a:p>
      </dsp:txBody>
      <dsp:txXfrm>
        <a:off x="2163409" y="29018"/>
        <a:ext cx="1686093" cy="536358"/>
      </dsp:txXfrm>
    </dsp:sp>
    <dsp:sp modelId="{B9CEC629-013E-094C-B88F-FD70059B37EA}">
      <dsp:nvSpPr>
        <dsp:cNvPr id="0" name=""/>
        <dsp:cNvSpPr/>
      </dsp:nvSpPr>
      <dsp:spPr>
        <a:xfrm rot="2308877">
          <a:off x="3509377" y="2034845"/>
          <a:ext cx="54266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2667" y="0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259CF1-7947-8348-B325-4445D961A7F3}">
      <dsp:nvSpPr>
        <dsp:cNvPr id="0" name=""/>
        <dsp:cNvSpPr/>
      </dsp:nvSpPr>
      <dsp:spPr>
        <a:xfrm>
          <a:off x="3537097" y="2203685"/>
          <a:ext cx="1659787" cy="59439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0" kern="1200" dirty="0" smtClean="0"/>
            <a:t>View(Template)</a:t>
          </a:r>
          <a:endParaRPr lang="zh-CN" altLang="en-US" sz="1700" b="0" kern="1200" dirty="0"/>
        </a:p>
      </dsp:txBody>
      <dsp:txXfrm>
        <a:off x="3566113" y="2232701"/>
        <a:ext cx="1601755" cy="536358"/>
      </dsp:txXfrm>
    </dsp:sp>
    <dsp:sp modelId="{687797C0-4DDF-2E45-94DF-58E8F49ABC07}">
      <dsp:nvSpPr>
        <dsp:cNvPr id="0" name=""/>
        <dsp:cNvSpPr/>
      </dsp:nvSpPr>
      <dsp:spPr>
        <a:xfrm rot="8458676">
          <a:off x="1973450" y="2030106"/>
          <a:ext cx="52126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1268" y="0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8864D4-B16A-CD42-9619-5AB02A69C6E0}">
      <dsp:nvSpPr>
        <dsp:cNvPr id="0" name=""/>
        <dsp:cNvSpPr/>
      </dsp:nvSpPr>
      <dsp:spPr>
        <a:xfrm>
          <a:off x="776296" y="2194206"/>
          <a:ext cx="1777167" cy="59439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Router</a:t>
          </a:r>
        </a:p>
      </dsp:txBody>
      <dsp:txXfrm>
        <a:off x="805312" y="2223222"/>
        <a:ext cx="1719135" cy="5363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9D131-AFB9-4E44-BF7F-66F955BE2034}">
      <dsp:nvSpPr>
        <dsp:cNvPr id="0" name=""/>
        <dsp:cNvSpPr/>
      </dsp:nvSpPr>
      <dsp:spPr>
        <a:xfrm>
          <a:off x="2381656" y="1040913"/>
          <a:ext cx="2447326" cy="908317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500" kern="1200" dirty="0" smtClean="0"/>
            <a:t>View</a:t>
          </a:r>
          <a:endParaRPr lang="zh-CN" altLang="en-US" sz="3500" kern="1200" dirty="0"/>
        </a:p>
      </dsp:txBody>
      <dsp:txXfrm>
        <a:off x="2425996" y="1085253"/>
        <a:ext cx="2358646" cy="819637"/>
      </dsp:txXfrm>
    </dsp:sp>
    <dsp:sp modelId="{5D2933D5-3BD7-9446-A561-0BFB93E6D152}">
      <dsp:nvSpPr>
        <dsp:cNvPr id="0" name=""/>
        <dsp:cNvSpPr/>
      </dsp:nvSpPr>
      <dsp:spPr>
        <a:xfrm rot="19098208">
          <a:off x="4030094" y="817651"/>
          <a:ext cx="67127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1275" y="0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FE4A96-1E7B-6048-A853-D451569791D6}">
      <dsp:nvSpPr>
        <dsp:cNvPr id="0" name=""/>
        <dsp:cNvSpPr/>
      </dsp:nvSpPr>
      <dsp:spPr>
        <a:xfrm>
          <a:off x="4077888" y="0"/>
          <a:ext cx="1744125" cy="59439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Model</a:t>
          </a:r>
        </a:p>
      </dsp:txBody>
      <dsp:txXfrm>
        <a:off x="4106904" y="29016"/>
        <a:ext cx="1686093" cy="536358"/>
      </dsp:txXfrm>
    </dsp:sp>
    <dsp:sp modelId="{B9CEC629-013E-094C-B88F-FD70059B37EA}">
      <dsp:nvSpPr>
        <dsp:cNvPr id="0" name=""/>
        <dsp:cNvSpPr/>
      </dsp:nvSpPr>
      <dsp:spPr>
        <a:xfrm rot="2442493">
          <a:off x="4056465" y="2156002"/>
          <a:ext cx="6340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4070" y="0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259CF1-7947-8348-B325-4445D961A7F3}">
      <dsp:nvSpPr>
        <dsp:cNvPr id="0" name=""/>
        <dsp:cNvSpPr/>
      </dsp:nvSpPr>
      <dsp:spPr>
        <a:xfrm>
          <a:off x="4129353" y="2362775"/>
          <a:ext cx="1659787" cy="59439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Template</a:t>
          </a:r>
          <a:endParaRPr lang="zh-CN" altLang="en-US" sz="2800" kern="1200" dirty="0"/>
        </a:p>
      </dsp:txBody>
      <dsp:txXfrm>
        <a:off x="4158369" y="2391791"/>
        <a:ext cx="1601755" cy="536358"/>
      </dsp:txXfrm>
    </dsp:sp>
    <dsp:sp modelId="{687797C0-4DDF-2E45-94DF-58E8F49ABC07}">
      <dsp:nvSpPr>
        <dsp:cNvPr id="0" name=""/>
        <dsp:cNvSpPr/>
      </dsp:nvSpPr>
      <dsp:spPr>
        <a:xfrm rot="8385490">
          <a:off x="2504296" y="2156002"/>
          <a:ext cx="64014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148" y="0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8864D4-B16A-CD42-9619-5AB02A69C6E0}">
      <dsp:nvSpPr>
        <dsp:cNvPr id="0" name=""/>
        <dsp:cNvSpPr/>
      </dsp:nvSpPr>
      <dsp:spPr>
        <a:xfrm>
          <a:off x="1340303" y="2362775"/>
          <a:ext cx="1777167" cy="59439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Router</a:t>
          </a:r>
        </a:p>
      </dsp:txBody>
      <dsp:txXfrm>
        <a:off x="1369319" y="2391791"/>
        <a:ext cx="1719135" cy="536358"/>
      </dsp:txXfrm>
    </dsp:sp>
    <dsp:sp modelId="{68E5D45F-837A-B14D-9C5A-A1B637DFCEC9}">
      <dsp:nvSpPr>
        <dsp:cNvPr id="0" name=""/>
        <dsp:cNvSpPr/>
      </dsp:nvSpPr>
      <dsp:spPr>
        <a:xfrm rot="13330156">
          <a:off x="2524854" y="817651"/>
          <a:ext cx="6651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138" y="0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909423-AB3E-C24F-A42A-6FAA3452B5A5}">
      <dsp:nvSpPr>
        <dsp:cNvPr id="0" name=""/>
        <dsp:cNvSpPr/>
      </dsp:nvSpPr>
      <dsp:spPr>
        <a:xfrm>
          <a:off x="1336408" y="0"/>
          <a:ext cx="1892824" cy="59439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Collection</a:t>
          </a:r>
        </a:p>
      </dsp:txBody>
      <dsp:txXfrm>
        <a:off x="1365424" y="29016"/>
        <a:ext cx="1834792" cy="536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047708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 hasCustomPrompt="1"/>
          </p:nvPr>
        </p:nvSpPr>
        <p:spPr>
          <a:xfrm>
            <a:off x="354485" y="92314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0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dirty="0" smtClean="0"/>
              <a:t>啊</a:t>
            </a:r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2306754"/>
            <a:ext cx="8229600" cy="26191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6764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dirty="0" smtClean="0"/>
              <a:t>啊啊啊啊</a:t>
            </a:r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l" rtl="0">
              <a:spcBef>
                <a:spcPts val="600"/>
              </a:spcBef>
              <a:buClr>
                <a:srgbClr val="000000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285750" algn="l" rtl="0">
              <a:spcBef>
                <a:spcPts val="480"/>
              </a:spcBef>
              <a:buClr>
                <a:srgbClr val="000000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 algn="l" rtl="0">
              <a:spcBef>
                <a:spcPts val="480"/>
              </a:spcBef>
              <a:buClr>
                <a:srgbClr val="000000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algn="l" rtl="0">
              <a:spcBef>
                <a:spcPts val="360"/>
              </a:spcBef>
              <a:buClr>
                <a:srgbClr val="000000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algn="l" rtl="0">
              <a:spcBef>
                <a:spcPts val="360"/>
              </a:spcBef>
              <a:buClr>
                <a:srgbClr val="000000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228600" algn="l" rtl="0">
              <a:spcBef>
                <a:spcPts val="360"/>
              </a:spcBef>
              <a:buClr>
                <a:srgbClr val="000000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228600" algn="l" rtl="0">
              <a:spcBef>
                <a:spcPts val="360"/>
              </a:spcBef>
              <a:buClr>
                <a:srgbClr val="000000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228600" algn="l" rtl="0">
              <a:spcBef>
                <a:spcPts val="360"/>
              </a:spcBef>
              <a:buClr>
                <a:srgbClr val="000000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228600" algn="l" rtl="0">
              <a:spcBef>
                <a:spcPts val="360"/>
              </a:spcBef>
              <a:buClr>
                <a:srgbClr val="000000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dirty="0" smtClean="0"/>
              <a:t>啊</a:t>
            </a:r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6600" b="0" i="0" u="none" strike="noStrike" cap="none" baseline="0">
          <a:solidFill>
            <a:schemeClr val="accent6">
              <a:lumMod val="50000"/>
            </a:schemeClr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660066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eveloper.mozilla.org/en-US/docs/HTTP/Access_control_CORS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tlabs/fastclick" TargetMode="External"/><Relationship Id="rId4" Type="http://schemas.openxmlformats.org/officeDocument/2006/relationships/hyperlink" Target="https://developers.google.com/mobile/articles/fast_buttons" TargetMode="External"/><Relationship Id="rId5" Type="http://schemas.openxmlformats.org/officeDocument/2006/relationships/hyperlink" Target="http://caniuse.com/%23search=pushstate" TargetMode="External"/><Relationship Id="rId6" Type="http://schemas.openxmlformats.org/officeDocument/2006/relationships/hyperlink" Target="http://barrow.io/pushstate-vs-mobile-safari" TargetMode="External"/><Relationship Id="rId7" Type="http://schemas.openxmlformats.org/officeDocument/2006/relationships/hyperlink" Target="http://backbonejs.org/" TargetMode="External"/><Relationship Id="rId8" Type="http://schemas.openxmlformats.org/officeDocument/2006/relationships/hyperlink" Target="http://zeptojs.com/" TargetMode="External"/><Relationship Id="rId9" Type="http://schemas.openxmlformats.org/officeDocument/2006/relationships/hyperlink" Target="http://jquerymobile.com/" TargetMode="External"/><Relationship Id="rId10" Type="http://schemas.openxmlformats.org/officeDocument/2006/relationships/hyperlink" Target="https://developer.mozilla.org/en-US/docs/HTTP/Access_control_CORS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-101600" y="1364651"/>
            <a:ext cx="9144000" cy="171025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zh-CN" sz="4400" b="0" dirty="0">
                <a:latin typeface="Hiragino Sans GB W3"/>
                <a:ea typeface="Hiragino Sans GB W3"/>
                <a:cs typeface="Hiragino Sans GB W3"/>
              </a:rPr>
              <a:t>优众网移动Web App</a:t>
            </a:r>
            <a:r>
              <a:rPr lang="zh-CN" sz="4400" b="0" dirty="0" smtClean="0">
                <a:latin typeface="Hiragino Sans GB W3"/>
                <a:ea typeface="Hiragino Sans GB W3"/>
                <a:cs typeface="Hiragino Sans GB W3"/>
              </a:rPr>
              <a:t>开发实践</a:t>
            </a:r>
            <a:r>
              <a:rPr lang="en-US" altLang="zh-CN" sz="4400" b="0" dirty="0" smtClean="0">
                <a:latin typeface="Hiragino Sans GB W3"/>
                <a:ea typeface="Hiragino Sans GB W3"/>
                <a:cs typeface="Hiragino Sans GB W3"/>
              </a:rPr>
              <a:t/>
            </a:r>
            <a:br>
              <a:rPr lang="en-US" altLang="zh-CN" sz="4400" b="0" dirty="0" smtClean="0">
                <a:latin typeface="Hiragino Sans GB W3"/>
                <a:ea typeface="Hiragino Sans GB W3"/>
                <a:cs typeface="Hiragino Sans GB W3"/>
              </a:rPr>
            </a:br>
            <a:r>
              <a:rPr lang="zh-CN" altLang="en-US" sz="4400" b="0" dirty="0" smtClean="0">
                <a:latin typeface="Hiragino Sans GB W3"/>
                <a:ea typeface="Hiragino Sans GB W3"/>
                <a:cs typeface="Hiragino Sans GB W3"/>
              </a:rPr>
              <a:t>　　　　　　　　　　　　</a:t>
            </a:r>
            <a:r>
              <a:rPr lang="zh-CN" altLang="zh-CN" sz="1800" b="0" dirty="0" smtClean="0">
                <a:latin typeface="Hiragino Sans GB W3"/>
                <a:ea typeface="Hiragino Sans GB W3"/>
                <a:cs typeface="Hiragino Sans GB W3"/>
              </a:rPr>
              <a:t>─</a:t>
            </a:r>
            <a:r>
              <a:rPr lang="en-US" altLang="zh-CN" sz="1800" b="0" dirty="0" smtClean="0">
                <a:latin typeface="Hiragino Sans GB W3"/>
                <a:ea typeface="Hiragino Sans GB W3"/>
                <a:cs typeface="Hiragino Sans GB W3"/>
              </a:rPr>
              <a:t>─</a:t>
            </a:r>
            <a:r>
              <a:rPr lang="zh-CN" altLang="en-US" sz="1800" b="0" dirty="0" smtClean="0">
                <a:latin typeface="Hiragino Sans GB W3"/>
                <a:ea typeface="Hiragino Sans GB W3"/>
                <a:cs typeface="Hiragino Sans GB W3"/>
              </a:rPr>
              <a:t>侯昕杰</a:t>
            </a:r>
            <a:endParaRPr lang="zh-CN" sz="1800" b="0" dirty="0"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68095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zh-CN" altLang="zh-CN" dirty="0"/>
              <a:t>jQuery Mobile</a:t>
            </a:r>
            <a:endParaRPr lang="zh-CN" altLang="zh-CN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889760"/>
            <a:ext cx="8229600" cy="30361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buNone/>
            </a:pPr>
            <a:r>
              <a:rPr lang="zh-CN" altLang="zh-CN" dirty="0">
                <a:latin typeface="Hiragino Sans GB W3"/>
                <a:ea typeface="Hiragino Sans GB W3"/>
                <a:cs typeface="Hiragino Sans GB W3"/>
              </a:rPr>
              <a:t>优点：</a:t>
            </a:r>
          </a:p>
          <a:p>
            <a:pPr marL="495300" lvl="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zh-CN" dirty="0">
                <a:latin typeface="Hiragino Sans GB W3"/>
                <a:ea typeface="Hiragino Sans GB W3"/>
                <a:cs typeface="Hiragino Sans GB W3"/>
              </a:rPr>
              <a:t>基于jQuery，容易上手</a:t>
            </a:r>
          </a:p>
          <a:p>
            <a:pPr marL="495300" lvl="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zh-CN" dirty="0">
                <a:latin typeface="Hiragino Sans GB W3"/>
                <a:ea typeface="Hiragino Sans GB W3"/>
                <a:cs typeface="Hiragino Sans GB W3"/>
              </a:rPr>
              <a:t>自带UI</a:t>
            </a:r>
          </a:p>
          <a:p>
            <a:pPr marL="495300" lvl="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zh-CN" dirty="0">
                <a:latin typeface="Hiragino Sans GB W3"/>
                <a:ea typeface="Hiragino Sans GB W3"/>
                <a:cs typeface="Hiragino Sans GB W3"/>
              </a:rPr>
              <a:t>面向过程的事件驱动</a:t>
            </a:r>
          </a:p>
          <a:p>
            <a:pPr marL="38100" lvl="0" indent="0" rtl="0">
              <a:lnSpc>
                <a:spcPct val="120000"/>
              </a:lnSpc>
              <a:buClr>
                <a:srgbClr val="000000"/>
              </a:buClr>
              <a:buSzPct val="50000"/>
              <a:buNone/>
            </a:pPr>
            <a:endParaRPr lang="zh-CN" dirty="0"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428556091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zh-CN" altLang="zh-CN" dirty="0"/>
              <a:t>jQuery Mobile</a:t>
            </a:r>
            <a:endParaRPr lang="zh-CN" altLang="zh-CN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889760"/>
            <a:ext cx="8229600" cy="30361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缺点：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依赖jQuery，然而jQuery对我们来说过重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UI是累赘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没有清晰的项目架构，维护是一个问题</a:t>
            </a:r>
          </a:p>
        </p:txBody>
      </p:sp>
    </p:spTree>
    <p:extLst>
      <p:ext uri="{BB962C8B-B14F-4D97-AF65-F5344CB8AC3E}">
        <p14:creationId xmlns:p14="http://schemas.microsoft.com/office/powerpoint/2010/main" val="410717058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zh-CN" altLang="en-US" dirty="0">
                <a:latin typeface="Hiragino Sans GB W3"/>
                <a:ea typeface="Hiragino Sans GB W3"/>
                <a:cs typeface="Hiragino Sans GB W3"/>
              </a:rPr>
              <a:t>结论</a:t>
            </a:r>
            <a:endParaRPr lang="zh-CN" altLang="zh-CN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889760"/>
            <a:ext cx="8229600" cy="30361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适合个人开发者，不适合公司级开发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适合页面比较少的小项目，</a:t>
            </a:r>
            <a:r>
              <a:rPr lang="zh-CN" altLang="en-US" dirty="0" smtClean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不适合大型项目</a:t>
            </a:r>
          </a:p>
        </p:txBody>
      </p:sp>
    </p:spTree>
    <p:extLst>
      <p:ext uri="{BB962C8B-B14F-4D97-AF65-F5344CB8AC3E}">
        <p14:creationId xmlns:p14="http://schemas.microsoft.com/office/powerpoint/2010/main" val="228309022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zh-CN" altLang="zh-CN" dirty="0"/>
              <a:t>Backbone.js</a:t>
            </a:r>
            <a:endParaRPr lang="zh-CN" altLang="zh-CN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889760"/>
            <a:ext cx="8229600" cy="30361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轻量级框架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面向对象的事件驱动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基本路由功能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没有自带</a:t>
            </a:r>
            <a:r>
              <a:rPr lang="en-US" altLang="zh-CN" dirty="0" smtClean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UI</a:t>
            </a:r>
            <a:endParaRPr lang="en-US" altLang="zh-CN" dirty="0">
              <a:solidFill>
                <a:schemeClr val="tx1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427583418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zh-CN" altLang="zh-CN" dirty="0"/>
              <a:t>Backbone.js</a:t>
            </a:r>
            <a:endParaRPr lang="zh-CN" altLang="zh-CN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889760"/>
            <a:ext cx="8229600" cy="30361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 smtClean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依赖</a:t>
            </a:r>
            <a:r>
              <a:rPr lang="en-US" altLang="zh-CN" dirty="0" err="1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Underscore.js</a:t>
            </a: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以及</a:t>
            </a:r>
            <a:r>
              <a:rPr lang="en-US" altLang="zh-CN" dirty="0" err="1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jQuery</a:t>
            </a: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（或</a:t>
            </a:r>
            <a:r>
              <a:rPr lang="en-US" altLang="zh-CN" dirty="0" err="1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Zepto.js</a:t>
            </a: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）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架构清晰</a:t>
            </a:r>
          </a:p>
        </p:txBody>
      </p:sp>
    </p:spTree>
    <p:extLst>
      <p:ext uri="{BB962C8B-B14F-4D97-AF65-F5344CB8AC3E}">
        <p14:creationId xmlns:p14="http://schemas.microsoft.com/office/powerpoint/2010/main" val="383151530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zh-CN" altLang="zh-CN" dirty="0">
                <a:latin typeface="Hiragino Sans GB W3"/>
                <a:ea typeface="Hiragino Sans GB W3"/>
                <a:cs typeface="Hiragino Sans GB W3"/>
              </a:rPr>
              <a:t>我们的优化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889760"/>
            <a:ext cx="8229600" cy="30361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去掉对</a:t>
            </a:r>
            <a:r>
              <a:rPr lang="en-US" altLang="zh-CN" dirty="0" err="1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Underscore.js</a:t>
            </a: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的依赖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去掉内置事件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重写路由模块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架构调整</a:t>
            </a:r>
          </a:p>
        </p:txBody>
      </p:sp>
    </p:spTree>
    <p:extLst>
      <p:ext uri="{BB962C8B-B14F-4D97-AF65-F5344CB8AC3E}">
        <p14:creationId xmlns:p14="http://schemas.microsoft.com/office/powerpoint/2010/main" val="301882468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zh-CN" altLang="en-US" dirty="0" smtClean="0">
                <a:latin typeface="Hiragino Sans GB W3"/>
                <a:ea typeface="Hiragino Sans GB W3"/>
                <a:cs typeface="Hiragino Sans GB W3"/>
              </a:rPr>
              <a:t>传统架构</a:t>
            </a:r>
            <a:endParaRPr lang="zh-CN" altLang="zh-CN" dirty="0">
              <a:latin typeface="Hiragino Sans GB W3"/>
              <a:ea typeface="Hiragino Sans GB W3"/>
              <a:cs typeface="Hiragino Sans GB W3"/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049410810"/>
              </p:ext>
            </p:extLst>
          </p:nvPr>
        </p:nvGraphicFramePr>
        <p:xfrm>
          <a:off x="1230179" y="1894808"/>
          <a:ext cx="5954223" cy="2957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3697892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altLang="zh-CN" dirty="0" err="1">
                <a:latin typeface="Hiragino Sans GB W3"/>
                <a:ea typeface="Hiragino Sans GB W3"/>
                <a:cs typeface="Hiragino Sans GB W3"/>
              </a:rPr>
              <a:t>Backbone.js</a:t>
            </a:r>
            <a:r>
              <a:rPr lang="zh-CN" altLang="en-US" dirty="0">
                <a:latin typeface="Hiragino Sans GB W3"/>
                <a:ea typeface="Hiragino Sans GB W3"/>
                <a:cs typeface="Hiragino Sans GB W3"/>
              </a:rPr>
              <a:t>架构</a:t>
            </a:r>
            <a:endParaRPr lang="zh-CN" altLang="zh-CN" dirty="0">
              <a:latin typeface="Hiragino Sans GB W3"/>
              <a:ea typeface="Hiragino Sans GB W3"/>
              <a:cs typeface="Hiragino Sans GB W3"/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2352852773"/>
              </p:ext>
            </p:extLst>
          </p:nvPr>
        </p:nvGraphicFramePr>
        <p:xfrm>
          <a:off x="775230" y="1875854"/>
          <a:ext cx="7129508" cy="2957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451400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altLang="zh-CN" dirty="0" err="1">
                <a:latin typeface="Hiragino Sans GB W3"/>
                <a:ea typeface="Hiragino Sans GB W3"/>
                <a:cs typeface="Hiragino Sans GB W3"/>
              </a:rPr>
              <a:t>非事件驱动的Todo</a:t>
            </a:r>
            <a:endParaRPr lang="zh-CN" altLang="zh-CN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" name="Shape 81"/>
          <p:cNvSpPr txBox="1">
            <a:spLocks noGrp="1"/>
          </p:cNvSpPr>
          <p:nvPr>
            <p:ph type="body" idx="1"/>
          </p:nvPr>
        </p:nvSpPr>
        <p:spPr>
          <a:xfrm>
            <a:off x="589893" y="1839398"/>
            <a:ext cx="3694209" cy="1022577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var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Todo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=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Ihaveu.Model.extend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({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...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})</a:t>
            </a:r>
            <a:r>
              <a:rPr lang="en-US" sz="1100" dirty="0" smtClean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;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78256" y="1839398"/>
            <a:ext cx="3454971" cy="27274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100" dirty="0" err="1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var</a:t>
            </a: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en-US" altLang="zh-CN" sz="1100" dirty="0" err="1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AppView</a:t>
            </a: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= </a:t>
            </a:r>
            <a:r>
              <a:rPr kumimoji="1" lang="en-US" altLang="zh-CN" sz="1100" dirty="0" err="1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Ihaveu.Controller.extend</a:t>
            </a: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({</a:t>
            </a:r>
          </a:p>
          <a:p>
            <a:pPr>
              <a:lnSpc>
                <a:spcPct val="120000"/>
              </a:lnSpc>
            </a:pP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events: {</a:t>
            </a:r>
          </a:p>
          <a:p>
            <a:pPr>
              <a:lnSpc>
                <a:spcPct val="120000"/>
              </a:lnSpc>
            </a:pP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  'tap #add': 'create'</a:t>
            </a:r>
          </a:p>
          <a:p>
            <a:pPr>
              <a:lnSpc>
                <a:spcPct val="120000"/>
              </a:lnSpc>
            </a:pP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},</a:t>
            </a:r>
          </a:p>
          <a:p>
            <a:pPr>
              <a:lnSpc>
                <a:spcPct val="120000"/>
              </a:lnSpc>
            </a:pP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create: function(){</a:t>
            </a:r>
          </a:p>
          <a:p>
            <a:pPr>
              <a:lnSpc>
                <a:spcPct val="120000"/>
              </a:lnSpc>
            </a:pPr>
            <a:r>
              <a:rPr kumimoji="1" lang="en-US" altLang="zh-CN" sz="1100" dirty="0">
                <a:solidFill>
                  <a:srgbClr val="FF4BED"/>
                </a:solidFill>
                <a:latin typeface="Hiragino Sans GB W3"/>
                <a:ea typeface="Hiragino Sans GB W3"/>
                <a:cs typeface="Hiragino Sans GB W3"/>
              </a:rPr>
              <a:t>    </a:t>
            </a:r>
            <a:r>
              <a:rPr kumimoji="1" lang="en-US" altLang="zh-CN" sz="1100" dirty="0" err="1">
                <a:solidFill>
                  <a:srgbClr val="FF4BED"/>
                </a:solidFill>
                <a:latin typeface="Hiragino Sans GB W3"/>
                <a:ea typeface="Hiragino Sans GB W3"/>
                <a:cs typeface="Hiragino Sans GB W3"/>
              </a:rPr>
              <a:t>Todo.create</a:t>
            </a:r>
            <a:r>
              <a:rPr kumimoji="1" lang="en-US" altLang="zh-CN" sz="1100" dirty="0">
                <a:solidFill>
                  <a:srgbClr val="FF4BED"/>
                </a:solidFill>
                <a:latin typeface="Hiragino Sans GB W3"/>
                <a:ea typeface="Hiragino Sans GB W3"/>
                <a:cs typeface="Hiragino Sans GB W3"/>
              </a:rPr>
              <a:t>(function(){</a:t>
            </a:r>
          </a:p>
          <a:p>
            <a:pPr>
              <a:lnSpc>
                <a:spcPct val="120000"/>
              </a:lnSpc>
            </a:pPr>
            <a:r>
              <a:rPr kumimoji="1" lang="en-US" altLang="zh-CN" sz="1100" dirty="0">
                <a:solidFill>
                  <a:srgbClr val="FF4BED"/>
                </a:solidFill>
                <a:latin typeface="Hiragino Sans GB W3"/>
                <a:ea typeface="Hiragino Sans GB W3"/>
                <a:cs typeface="Hiragino Sans GB W3"/>
              </a:rPr>
              <a:t>      </a:t>
            </a:r>
            <a:r>
              <a:rPr kumimoji="1" lang="en-US" altLang="zh-CN" sz="1100" dirty="0" err="1">
                <a:solidFill>
                  <a:srgbClr val="FF4BED"/>
                </a:solidFill>
                <a:latin typeface="Hiragino Sans GB W3"/>
                <a:ea typeface="Hiragino Sans GB W3"/>
                <a:cs typeface="Hiragino Sans GB W3"/>
              </a:rPr>
              <a:t>this.addOne</a:t>
            </a:r>
            <a:r>
              <a:rPr kumimoji="1" lang="en-US" altLang="zh-CN" sz="1100" dirty="0">
                <a:solidFill>
                  <a:srgbClr val="FF4BED"/>
                </a:solidFill>
                <a:latin typeface="Hiragino Sans GB W3"/>
                <a:ea typeface="Hiragino Sans GB W3"/>
                <a:cs typeface="Hiragino Sans GB W3"/>
              </a:rPr>
              <a:t>();</a:t>
            </a:r>
          </a:p>
          <a:p>
            <a:pPr>
              <a:lnSpc>
                <a:spcPct val="120000"/>
              </a:lnSpc>
            </a:pPr>
            <a:r>
              <a:rPr kumimoji="1" lang="en-US" altLang="zh-CN" sz="1100" dirty="0">
                <a:solidFill>
                  <a:srgbClr val="FF4BED"/>
                </a:solidFill>
                <a:latin typeface="Hiragino Sans GB W3"/>
                <a:ea typeface="Hiragino Sans GB W3"/>
                <a:cs typeface="Hiragino Sans GB W3"/>
              </a:rPr>
              <a:t>    }.bind(this)</a:t>
            </a:r>
            <a:r>
              <a:rPr kumimoji="1" lang="en-US" altLang="zh-CN" sz="1100" dirty="0" smtClean="0">
                <a:solidFill>
                  <a:srgbClr val="FF4BED"/>
                </a:solidFill>
                <a:latin typeface="Hiragino Sans GB W3"/>
                <a:ea typeface="Hiragino Sans GB W3"/>
                <a:cs typeface="Hiragino Sans GB W3"/>
              </a:rPr>
              <a:t>);</a:t>
            </a:r>
            <a:endParaRPr kumimoji="1" lang="en-US" altLang="zh-CN" sz="1100" dirty="0">
              <a:solidFill>
                <a:srgbClr val="FF4BED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},</a:t>
            </a:r>
          </a:p>
          <a:p>
            <a:pPr>
              <a:lnSpc>
                <a:spcPct val="120000"/>
              </a:lnSpc>
            </a:pP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en-US" altLang="zh-CN" sz="1100" dirty="0" err="1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addOne</a:t>
            </a: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: function(){</a:t>
            </a:r>
          </a:p>
          <a:p>
            <a:pPr>
              <a:lnSpc>
                <a:spcPct val="120000"/>
              </a:lnSpc>
            </a:pP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  ...</a:t>
            </a:r>
          </a:p>
          <a:p>
            <a:pPr>
              <a:lnSpc>
                <a:spcPct val="120000"/>
              </a:lnSpc>
            </a:pP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}</a:t>
            </a:r>
          </a:p>
          <a:p>
            <a:pPr>
              <a:lnSpc>
                <a:spcPct val="120000"/>
              </a:lnSpc>
            </a:pP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});</a:t>
            </a:r>
            <a:endParaRPr kumimoji="1" lang="zh-CN" altLang="en-US" sz="1100" dirty="0">
              <a:solidFill>
                <a:schemeClr val="bg1">
                  <a:lumMod val="7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46908111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zh-CN" altLang="en-US" dirty="0">
                <a:latin typeface="Hiragino Sans GB W3"/>
                <a:ea typeface="Hiragino Sans GB W3"/>
                <a:cs typeface="Hiragino Sans GB W3"/>
              </a:rPr>
              <a:t>事件驱动的</a:t>
            </a:r>
            <a:r>
              <a:rPr lang="en-US" altLang="zh-CN" dirty="0" err="1">
                <a:latin typeface="Hiragino Sans GB W3"/>
                <a:ea typeface="Hiragino Sans GB W3"/>
                <a:cs typeface="Hiragino Sans GB W3"/>
              </a:rPr>
              <a:t>Todo</a:t>
            </a:r>
            <a:endParaRPr lang="zh-CN" altLang="zh-CN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" name="Shape 81"/>
          <p:cNvSpPr txBox="1">
            <a:spLocks noGrp="1"/>
          </p:cNvSpPr>
          <p:nvPr>
            <p:ph type="body" idx="1"/>
          </p:nvPr>
        </p:nvSpPr>
        <p:spPr>
          <a:xfrm>
            <a:off x="589893" y="1839398"/>
            <a:ext cx="3694209" cy="2434611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var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Todo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=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Backbone.Model.extend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({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...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});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var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TodoCollection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=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Backbone.Collection.extend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({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model: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Todo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...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});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var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todoCollection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= new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TodoCollection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();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78256" y="1839398"/>
            <a:ext cx="3454971" cy="313367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100" dirty="0" err="1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var</a:t>
            </a: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en-US" altLang="zh-CN" sz="1100" dirty="0" err="1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AppView</a:t>
            </a: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= </a:t>
            </a:r>
            <a:r>
              <a:rPr kumimoji="1" lang="en-US" altLang="zh-CN" sz="1100" dirty="0" err="1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Backbone.View.extend</a:t>
            </a: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({</a:t>
            </a:r>
          </a:p>
          <a:p>
            <a:pPr>
              <a:lnSpc>
                <a:spcPct val="120000"/>
              </a:lnSpc>
            </a:pP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events: {</a:t>
            </a:r>
          </a:p>
          <a:p>
            <a:pPr>
              <a:lnSpc>
                <a:spcPct val="120000"/>
              </a:lnSpc>
            </a:pP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  'tap #add: create'</a:t>
            </a:r>
          </a:p>
          <a:p>
            <a:pPr>
              <a:lnSpc>
                <a:spcPct val="120000"/>
              </a:lnSpc>
            </a:pP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},</a:t>
            </a:r>
          </a:p>
          <a:p>
            <a:pPr>
              <a:lnSpc>
                <a:spcPct val="120000"/>
              </a:lnSpc>
            </a:pP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create: function(){</a:t>
            </a:r>
          </a:p>
          <a:p>
            <a:pPr>
              <a:lnSpc>
                <a:spcPct val="120000"/>
              </a:lnSpc>
            </a:pP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  </a:t>
            </a:r>
            <a:r>
              <a:rPr kumimoji="1" lang="en-US" altLang="zh-CN" sz="1100" dirty="0" err="1">
                <a:solidFill>
                  <a:srgbClr val="FF4BED"/>
                </a:solidFill>
                <a:latin typeface="Hiragino Sans GB W3"/>
                <a:ea typeface="Hiragino Sans GB W3"/>
                <a:cs typeface="Hiragino Sans GB W3"/>
              </a:rPr>
              <a:t>todoCollection.create</a:t>
            </a:r>
            <a:r>
              <a:rPr kumimoji="1" lang="en-US" altLang="zh-CN" sz="1100" dirty="0">
                <a:solidFill>
                  <a:srgbClr val="FF4BED"/>
                </a:solidFill>
                <a:latin typeface="Hiragino Sans GB W3"/>
                <a:ea typeface="Hiragino Sans GB W3"/>
                <a:cs typeface="Hiragino Sans GB W3"/>
              </a:rPr>
              <a:t>(</a:t>
            </a:r>
            <a:r>
              <a:rPr kumimoji="1" lang="en-US" altLang="zh-CN" sz="1100" dirty="0" smtClean="0">
                <a:solidFill>
                  <a:srgbClr val="FF4BED"/>
                </a:solidFill>
                <a:latin typeface="Hiragino Sans GB W3"/>
                <a:ea typeface="Hiragino Sans GB W3"/>
                <a:cs typeface="Hiragino Sans GB W3"/>
              </a:rPr>
              <a:t>)</a:t>
            </a:r>
            <a:r>
              <a:rPr kumimoji="1" lang="en-US" altLang="zh-CN" sz="1100" dirty="0">
                <a:solidFill>
                  <a:srgbClr val="FF4BED"/>
                </a:solidFill>
                <a:latin typeface="Hiragino Sans GB W3"/>
                <a:ea typeface="Hiragino Sans GB W3"/>
                <a:cs typeface="Hiragino Sans GB W3"/>
              </a:rPr>
              <a:t>;</a:t>
            </a:r>
          </a:p>
          <a:p>
            <a:pPr>
              <a:lnSpc>
                <a:spcPct val="120000"/>
              </a:lnSpc>
            </a:pP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},</a:t>
            </a:r>
          </a:p>
          <a:p>
            <a:pPr>
              <a:lnSpc>
                <a:spcPct val="120000"/>
              </a:lnSpc>
            </a:pP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initialize: function(){</a:t>
            </a:r>
          </a:p>
          <a:p>
            <a:pPr>
              <a:lnSpc>
                <a:spcPct val="120000"/>
              </a:lnSpc>
            </a:pP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  </a:t>
            </a:r>
            <a:r>
              <a:rPr kumimoji="1" lang="en-US" altLang="zh-CN" sz="1100" dirty="0" err="1">
                <a:solidFill>
                  <a:srgbClr val="FF4BED"/>
                </a:solidFill>
                <a:latin typeface="Hiragino Sans GB W3"/>
                <a:ea typeface="Hiragino Sans GB W3"/>
                <a:cs typeface="Hiragino Sans GB W3"/>
              </a:rPr>
              <a:t>this.listenTo</a:t>
            </a:r>
            <a:r>
              <a:rPr kumimoji="1" lang="en-US" altLang="zh-CN" sz="1100" dirty="0">
                <a:solidFill>
                  <a:srgbClr val="FF4BED"/>
                </a:solidFill>
                <a:latin typeface="Hiragino Sans GB W3"/>
                <a:ea typeface="Hiragino Sans GB W3"/>
                <a:cs typeface="Hiragino Sans GB W3"/>
              </a:rPr>
              <a:t>(</a:t>
            </a:r>
            <a:r>
              <a:rPr kumimoji="1" lang="en-US" altLang="zh-CN" sz="1100" dirty="0" err="1">
                <a:solidFill>
                  <a:srgbClr val="FF4BED"/>
                </a:solidFill>
                <a:latin typeface="Hiragino Sans GB W3"/>
                <a:ea typeface="Hiragino Sans GB W3"/>
                <a:cs typeface="Hiragino Sans GB W3"/>
              </a:rPr>
              <a:t>todoCollection</a:t>
            </a:r>
            <a:r>
              <a:rPr kumimoji="1" lang="en-US" altLang="zh-CN" sz="1100" dirty="0">
                <a:solidFill>
                  <a:srgbClr val="FF4BED"/>
                </a:solidFill>
                <a:latin typeface="Hiragino Sans GB W3"/>
                <a:ea typeface="Hiragino Sans GB W3"/>
                <a:cs typeface="Hiragino Sans GB W3"/>
              </a:rPr>
              <a:t>, 'add', </a:t>
            </a:r>
            <a:r>
              <a:rPr kumimoji="1" lang="en-US" altLang="zh-CN" sz="1100" dirty="0" err="1">
                <a:solidFill>
                  <a:srgbClr val="FF4BED"/>
                </a:solidFill>
                <a:latin typeface="Hiragino Sans GB W3"/>
                <a:ea typeface="Hiragino Sans GB W3"/>
                <a:cs typeface="Hiragino Sans GB W3"/>
              </a:rPr>
              <a:t>this.addOne</a:t>
            </a:r>
            <a:r>
              <a:rPr kumimoji="1" lang="en-US" altLang="zh-CN" sz="1100" dirty="0">
                <a:solidFill>
                  <a:srgbClr val="FF4BED"/>
                </a:solidFill>
                <a:latin typeface="Hiragino Sans GB W3"/>
                <a:ea typeface="Hiragino Sans GB W3"/>
                <a:cs typeface="Hiragino Sans GB W3"/>
              </a:rPr>
              <a:t>);</a:t>
            </a:r>
          </a:p>
          <a:p>
            <a:pPr>
              <a:lnSpc>
                <a:spcPct val="120000"/>
              </a:lnSpc>
            </a:pP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},</a:t>
            </a:r>
          </a:p>
          <a:p>
            <a:pPr>
              <a:lnSpc>
                <a:spcPct val="120000"/>
              </a:lnSpc>
            </a:pP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en-US" altLang="zh-CN" sz="1100" dirty="0" err="1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addOne</a:t>
            </a: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: function(){</a:t>
            </a:r>
          </a:p>
          <a:p>
            <a:pPr>
              <a:lnSpc>
                <a:spcPct val="120000"/>
              </a:lnSpc>
            </a:pP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  ...</a:t>
            </a:r>
          </a:p>
          <a:p>
            <a:pPr>
              <a:lnSpc>
                <a:spcPct val="120000"/>
              </a:lnSpc>
            </a:pP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}</a:t>
            </a:r>
          </a:p>
          <a:p>
            <a:pPr>
              <a:lnSpc>
                <a:spcPct val="120000"/>
              </a:lnSpc>
            </a:pPr>
            <a:r>
              <a:rPr kumimoji="1" lang="en-US" altLang="zh-CN" sz="11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54895276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565304" y="494971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482984" y="37356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 descr="phon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984" y="494971"/>
            <a:ext cx="2068883" cy="4320000"/>
          </a:xfrm>
          <a:prstGeom prst="rect">
            <a:avLst/>
          </a:prstGeom>
        </p:spPr>
      </p:pic>
      <p:pic>
        <p:nvPicPr>
          <p:cNvPr id="3" name="图片 2" descr="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554" y="1242448"/>
            <a:ext cx="1724462" cy="2952000"/>
          </a:xfrm>
          <a:prstGeom prst="rect">
            <a:avLst/>
          </a:prstGeom>
        </p:spPr>
      </p:pic>
      <p:pic>
        <p:nvPicPr>
          <p:cNvPr id="4" name="图片 3" descr="j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531" y="2678882"/>
            <a:ext cx="798750" cy="108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41410" y="2123907"/>
            <a:ext cx="113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</a:rPr>
              <a:t>首页</a:t>
            </a:r>
            <a:endParaRPr kumimoji="1" lang="zh-CN" alt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24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kumimoji="1" lang="zh-CN" altLang="en-US" dirty="0">
                <a:latin typeface="Hiragino Sans GB W3"/>
                <a:ea typeface="Hiragino Sans GB W3"/>
                <a:cs typeface="Hiragino Sans GB W3"/>
              </a:rPr>
              <a:t>模块化、事件驱动和可维护性</a:t>
            </a:r>
            <a:endParaRPr lang="zh-CN" altLang="zh-CN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889760"/>
            <a:ext cx="8229600" cy="30361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事件驱动可以提高项目可维护性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事件驱动会消耗一部分整体</a:t>
            </a:r>
            <a:r>
              <a:rPr lang="zh-CN" altLang="en-US" dirty="0" smtClean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性能</a:t>
            </a:r>
            <a:endParaRPr lang="en-US" altLang="zh-CN" dirty="0" smtClean="0">
              <a:solidFill>
                <a:schemeClr val="tx1"/>
              </a:solidFill>
              <a:latin typeface="Hiragino Sans GB W3"/>
              <a:ea typeface="Hiragino Sans GB W3"/>
              <a:cs typeface="Hiragino Sans GB W3"/>
            </a:endParaRP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endParaRPr lang="en-US" altLang="zh-CN" dirty="0">
              <a:solidFill>
                <a:schemeClr val="tx1"/>
              </a:solidFill>
              <a:latin typeface="Hiragino Sans GB W3"/>
              <a:ea typeface="Hiragino Sans GB W3"/>
              <a:cs typeface="Hiragino Sans GB W3"/>
            </a:endParaRPr>
          </a:p>
          <a:p>
            <a:pPr marL="38100" indent="0">
              <a:lnSpc>
                <a:spcPct val="120000"/>
              </a:lnSpc>
              <a:buSzPct val="50000"/>
              <a:buNone/>
            </a:pPr>
            <a:endParaRPr lang="en-US" altLang="zh-CN" dirty="0" smtClean="0">
              <a:solidFill>
                <a:schemeClr val="tx1"/>
              </a:solidFill>
              <a:latin typeface="Hiragino Sans GB W3"/>
              <a:ea typeface="Hiragino Sans GB W3"/>
              <a:cs typeface="Hiragino Sans GB W3"/>
            </a:endParaRPr>
          </a:p>
          <a:p>
            <a:pPr marL="38100" indent="0">
              <a:lnSpc>
                <a:spcPct val="120000"/>
              </a:lnSpc>
              <a:buSzPct val="50000"/>
              <a:buNone/>
            </a:pPr>
            <a:r>
              <a:rPr kumimoji="1" lang="zh-CN" altLang="en-US" sz="1600" dirty="0"/>
              <a:t>当模块颗粒足够小时，即使不使用事件驱动，也可以保证可维护</a:t>
            </a:r>
            <a:r>
              <a:rPr kumimoji="1" lang="zh-CN" altLang="en-US" sz="1600" dirty="0" smtClean="0"/>
              <a:t>性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0506019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kumimoji="1" lang="en-US" altLang="en-US" dirty="0" smtClean="0">
                <a:latin typeface="Hiragino Sans GB W3"/>
                <a:ea typeface="Hiragino Sans GB W3"/>
                <a:cs typeface="Hiragino Sans GB W3"/>
              </a:rPr>
              <a:t>组件化</a:t>
            </a:r>
            <a:endParaRPr lang="zh-CN" altLang="zh-CN" dirty="0">
              <a:latin typeface="Hiragino Sans GB W3"/>
              <a:ea typeface="Hiragino Sans GB W3"/>
              <a:cs typeface="Hiragino Sans GB W3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3256150" y="639703"/>
            <a:ext cx="4591149" cy="3911130"/>
            <a:chOff x="4189932" y="0"/>
            <a:chExt cx="5979810" cy="514350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pic>
          <p:nvPicPr>
            <p:cNvPr id="7" name="图片 6" descr="CF057A69-FD87-4FBA-A0AC-25182F2BCE45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340" y="0"/>
              <a:ext cx="3007402" cy="5143500"/>
            </a:xfrm>
            <a:prstGeom prst="rect">
              <a:avLst/>
            </a:prstGeom>
            <a:scene3d>
              <a:camera prst="obliqueTopLeft">
                <a:rot lat="0" lon="3600000" rev="0"/>
              </a:camera>
              <a:lightRig rig="threePt" dir="t"/>
            </a:scene3d>
          </p:spPr>
        </p:pic>
        <p:pic>
          <p:nvPicPr>
            <p:cNvPr id="6" name="图片 5" descr="FD831368-8BB2-4556-B366-B65BF7BB66D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480" y="0"/>
              <a:ext cx="2980520" cy="5143500"/>
            </a:xfrm>
            <a:prstGeom prst="rect">
              <a:avLst/>
            </a:prstGeom>
            <a:scene3d>
              <a:camera prst="obliqueTopLeft">
                <a:rot lat="0" lon="3600000" rev="0"/>
              </a:camera>
              <a:lightRig rig="threePt" dir="t"/>
            </a:scene3d>
          </p:spPr>
        </p:pic>
        <p:pic>
          <p:nvPicPr>
            <p:cNvPr id="5" name="图片 4" descr="7FABEFB7-BFE2-4077-9732-22B7895FA971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6849" y="0"/>
              <a:ext cx="2982011" cy="5143500"/>
            </a:xfrm>
            <a:prstGeom prst="rect">
              <a:avLst/>
            </a:prstGeom>
            <a:scene3d>
              <a:camera prst="obliqueTopLeft">
                <a:rot lat="0" lon="3600000" rev="0"/>
              </a:camera>
              <a:lightRig rig="threePt" dir="t"/>
            </a:scene3d>
          </p:spPr>
        </p:pic>
        <p:pic>
          <p:nvPicPr>
            <p:cNvPr id="4" name="图片 3" descr="675FDBC6-B71A-427C-9DD1-60CE154B683F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932" y="0"/>
              <a:ext cx="3024756" cy="5143500"/>
            </a:xfrm>
            <a:prstGeom prst="rect">
              <a:avLst/>
            </a:prstGeom>
            <a:scene3d>
              <a:camera prst="obliqueTopLeft">
                <a:rot lat="0" lon="36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2296028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4485" y="858831"/>
            <a:ext cx="2849114" cy="903842"/>
          </a:xfrm>
        </p:spPr>
        <p:txBody>
          <a:bodyPr/>
          <a:lstStyle/>
          <a:p>
            <a:pPr indent="0"/>
            <a:r>
              <a:rPr kumimoji="1" lang="zh-CN" altLang="en-US" sz="2000" dirty="0" smtClean="0">
                <a:latin typeface="Hiragino Sans GB W3"/>
                <a:ea typeface="Hiragino Sans GB W3"/>
                <a:cs typeface="Hiragino Sans GB W3"/>
              </a:rPr>
              <a:t>像做</a:t>
            </a:r>
            <a:r>
              <a:rPr kumimoji="1" lang="zh-CN" altLang="en-US" sz="2000" dirty="0">
                <a:latin typeface="Hiragino Sans GB W3"/>
                <a:ea typeface="Hiragino Sans GB W3"/>
                <a:cs typeface="Hiragino Sans GB W3"/>
              </a:rPr>
              <a:t>原生</a:t>
            </a:r>
            <a:r>
              <a:rPr kumimoji="1" lang="en-US" altLang="zh-CN" sz="2000" dirty="0">
                <a:latin typeface="Hiragino Sans GB W3"/>
                <a:ea typeface="Hiragino Sans GB W3"/>
                <a:cs typeface="Hiragino Sans GB W3"/>
              </a:rPr>
              <a:t>App</a:t>
            </a:r>
            <a:r>
              <a:rPr kumimoji="1" lang="zh-CN" altLang="en-US" sz="2000" dirty="0" smtClean="0">
                <a:latin typeface="Hiragino Sans GB W3"/>
                <a:ea typeface="Hiragino Sans GB W3"/>
                <a:cs typeface="Hiragino Sans GB W3"/>
              </a:rPr>
              <a:t>一样做</a:t>
            </a:r>
            <a:r>
              <a:rPr kumimoji="1" lang="en-US" altLang="zh-CN" sz="2000" dirty="0">
                <a:latin typeface="Hiragino Sans GB W3"/>
                <a:ea typeface="Hiragino Sans GB W3"/>
                <a:cs typeface="Hiragino Sans GB W3"/>
              </a:rPr>
              <a:t>Web </a:t>
            </a:r>
            <a:r>
              <a:rPr kumimoji="1" lang="en-US" altLang="zh-CN" sz="2000" dirty="0" smtClean="0">
                <a:latin typeface="Hiragino Sans GB W3"/>
                <a:ea typeface="Hiragino Sans GB W3"/>
                <a:cs typeface="Hiragino Sans GB W3"/>
              </a:rPr>
              <a:t>App</a:t>
            </a:r>
            <a:endParaRPr kumimoji="1" lang="zh-CN" altLang="en-US" sz="2000" dirty="0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" name="图片 2" descr="yug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44" y="858830"/>
            <a:ext cx="2072607" cy="3540167"/>
          </a:xfrm>
          <a:prstGeom prst="rect">
            <a:avLst/>
          </a:prstGeom>
        </p:spPr>
      </p:pic>
      <p:pic>
        <p:nvPicPr>
          <p:cNvPr id="9" name="图片 8" descr="组件化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116" y="858832"/>
            <a:ext cx="2077924" cy="354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02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8"/>
          <p:cNvSpPr txBox="1">
            <a:spLocks noGrp="1"/>
          </p:cNvSpPr>
          <p:nvPr>
            <p:ph type="body" idx="1"/>
          </p:nvPr>
        </p:nvSpPr>
        <p:spPr>
          <a:xfrm>
            <a:off x="914400" y="1146432"/>
            <a:ext cx="8229600" cy="292234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sz="3600" dirty="0" smtClean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框架方</a:t>
            </a:r>
            <a:r>
              <a:rPr lang="zh-CN" sz="3600" dirty="0" smtClean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案</a:t>
            </a:r>
            <a:endParaRPr lang="en-US" altLang="zh-CN" sz="3600" dirty="0">
              <a:solidFill>
                <a:schemeClr val="tx1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sz="3600" dirty="0">
                <a:solidFill>
                  <a:srgbClr val="660066"/>
                </a:solidFill>
                <a:latin typeface="Hiragino Sans GB W3"/>
                <a:ea typeface="Hiragino Sans GB W3"/>
                <a:cs typeface="Hiragino Sans GB W3"/>
              </a:rPr>
              <a:t>性能优化</a:t>
            </a:r>
            <a:endParaRPr lang="en-US" altLang="zh-CN" sz="3600" dirty="0">
              <a:solidFill>
                <a:srgbClr val="660066"/>
              </a:solidFill>
              <a:latin typeface="Hiragino Sans GB W3"/>
              <a:ea typeface="Hiragino Sans GB W3"/>
              <a:cs typeface="Hiragino Sans GB W3"/>
            </a:endParaRPr>
          </a:p>
          <a:p>
            <a:pPr lvl="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zh-CN" sz="3600" dirty="0" smtClean="0">
                <a:latin typeface="Hiragino Sans GB W3"/>
                <a:ea typeface="Hiragino Sans GB W3"/>
                <a:cs typeface="Hiragino Sans GB W3"/>
              </a:rPr>
              <a:t>可以分</a:t>
            </a:r>
            <a:r>
              <a:rPr lang="zh-CN" altLang="zh-CN" sz="3600" dirty="0" smtClean="0">
                <a:latin typeface="Hiragino Sans GB W3"/>
                <a:ea typeface="Hiragino Sans GB W3"/>
                <a:cs typeface="Hiragino Sans GB W3"/>
              </a:rPr>
              <a:t>享的小</a:t>
            </a:r>
            <a:r>
              <a:rPr lang="zh-CN" altLang="en-US" sz="3600" dirty="0" smtClean="0">
                <a:latin typeface="Hiragino Sans GB W3"/>
                <a:ea typeface="Hiragino Sans GB W3"/>
                <a:cs typeface="Hiragino Sans GB W3"/>
              </a:rPr>
              <a:t>细节</a:t>
            </a:r>
            <a:endParaRPr lang="zh-CN" altLang="zh-CN" sz="3600" dirty="0">
              <a:latin typeface="Hiragino Sans GB W3"/>
              <a:ea typeface="Hiragino Sans GB W3"/>
              <a:cs typeface="Hiragino Sans GB W3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zh-CN" altLang="en-US" dirty="0">
                <a:latin typeface="Hiragino Sans GB W3"/>
                <a:ea typeface="Hiragino Sans GB W3"/>
                <a:cs typeface="Hiragino Sans GB W3"/>
              </a:rPr>
              <a:t>性能优化</a:t>
            </a:r>
            <a:endParaRPr lang="zh-CN" altLang="zh-CN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889760"/>
            <a:ext cx="8229600" cy="30361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运行不流畅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直接崩溃</a:t>
            </a:r>
          </a:p>
        </p:txBody>
      </p:sp>
    </p:spTree>
    <p:extLst>
      <p:ext uri="{BB962C8B-B14F-4D97-AF65-F5344CB8AC3E}">
        <p14:creationId xmlns:p14="http://schemas.microsoft.com/office/powerpoint/2010/main" val="90803769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8879" y="1994022"/>
            <a:ext cx="6926242" cy="1152256"/>
          </a:xfrm>
        </p:spPr>
        <p:txBody>
          <a:bodyPr/>
          <a:lstStyle/>
          <a:p>
            <a:pPr marL="0" indent="0" algn="ctr">
              <a:buNone/>
            </a:pPr>
            <a:r>
              <a:rPr kumimoji="1" lang="zh-CN" altLang="en-US" sz="6600" dirty="0" smtClean="0">
                <a:latin typeface="Hiragino Sans GB W3"/>
                <a:ea typeface="Hiragino Sans GB W3"/>
                <a:cs typeface="Hiragino Sans GB W3"/>
              </a:rPr>
              <a:t>内存是性能的瓶颈</a:t>
            </a:r>
            <a:endParaRPr kumimoji="1" lang="zh-CN" altLang="en-US" sz="6600" dirty="0"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611522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zh-CN" altLang="zh-CN" dirty="0">
                <a:latin typeface="Hiragino Sans GB W3"/>
                <a:ea typeface="Hiragino Sans GB W3"/>
                <a:cs typeface="Hiragino Sans GB W3"/>
              </a:rPr>
              <a:t>时间换空间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889760"/>
            <a:ext cx="8229600" cy="30361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 smtClean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使用缓存</a:t>
            </a:r>
            <a:endParaRPr lang="zh-CN" altLang="en-US" dirty="0">
              <a:solidFill>
                <a:schemeClr val="tx1"/>
              </a:solidFill>
              <a:latin typeface="Hiragino Sans GB W3"/>
              <a:ea typeface="Hiragino Sans GB W3"/>
              <a:cs typeface="Hiragino Sans GB W3"/>
            </a:endParaRP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控制页面</a:t>
            </a: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DOM</a:t>
            </a: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数量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有节制的使用全局变量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按需加载</a:t>
            </a: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JavaScript</a:t>
            </a: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CSS</a:t>
            </a: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及模版</a:t>
            </a:r>
          </a:p>
        </p:txBody>
      </p:sp>
    </p:spTree>
    <p:extLst>
      <p:ext uri="{BB962C8B-B14F-4D97-AF65-F5344CB8AC3E}">
        <p14:creationId xmlns:p14="http://schemas.microsoft.com/office/powerpoint/2010/main" val="200908057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zh-CN" altLang="en-US" dirty="0">
                <a:latin typeface="Hiragino Sans GB W3"/>
                <a:ea typeface="Hiragino Sans GB W3"/>
                <a:cs typeface="Hiragino Sans GB W3"/>
              </a:rPr>
              <a:t>使用缓存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889760"/>
            <a:ext cx="8229600" cy="30361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indent="0">
              <a:lnSpc>
                <a:spcPct val="120000"/>
              </a:lnSpc>
              <a:buSzPct val="50000"/>
              <a:buNone/>
            </a:pPr>
            <a:r>
              <a:rPr lang="zh-TW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将业务数据、模版和</a:t>
            </a:r>
            <a:r>
              <a:rPr lang="en-US" altLang="zh-TW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Model</a:t>
            </a:r>
            <a:r>
              <a:rPr lang="zh-TW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en-US" altLang="zh-TW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Controller</a:t>
            </a:r>
            <a:r>
              <a:rPr lang="zh-TW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等模块化代码</a:t>
            </a:r>
            <a:r>
              <a:rPr lang="en-US" altLang="zh-TW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Cache</a:t>
            </a:r>
            <a:r>
              <a:rPr lang="zh-TW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下</a:t>
            </a:r>
            <a:r>
              <a:rPr lang="zh-TW" altLang="en-US" dirty="0" smtClean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来</a:t>
            </a:r>
            <a:endParaRPr lang="zh-TW" altLang="en-US" dirty="0">
              <a:solidFill>
                <a:schemeClr val="tx1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95420751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zh-CN" altLang="en-US" dirty="0" smtClean="0">
                <a:latin typeface="Hiragino Sans GB W3"/>
                <a:ea typeface="Hiragino Sans GB W3"/>
                <a:cs typeface="Hiragino Sans GB W3"/>
              </a:rPr>
              <a:t>缓存在哪？</a:t>
            </a:r>
            <a:endParaRPr lang="zh-CN" altLang="zh-CN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889760"/>
            <a:ext cx="8229600" cy="30361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indent="0">
              <a:lnSpc>
                <a:spcPct val="120000"/>
              </a:lnSpc>
              <a:buSzPct val="50000"/>
              <a:buNone/>
            </a:pPr>
            <a:r>
              <a:rPr lang="zh-CN" altLang="es-ES_tradnl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内存</a:t>
            </a:r>
            <a:r>
              <a:rPr lang="es-ES_tradnl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?</a:t>
            </a:r>
          </a:p>
          <a:p>
            <a:pPr marL="38100" indent="0">
              <a:lnSpc>
                <a:spcPct val="120000"/>
              </a:lnSpc>
              <a:buSzPct val="50000"/>
              <a:buNone/>
            </a:pPr>
            <a:r>
              <a:rPr lang="es-ES_tradnl" altLang="zh-CN" dirty="0" err="1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LocalStorage</a:t>
            </a:r>
            <a:r>
              <a:rPr lang="es-ES_tradnl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?</a:t>
            </a:r>
          </a:p>
          <a:p>
            <a:pPr marL="38100" indent="0">
              <a:lnSpc>
                <a:spcPct val="120000"/>
              </a:lnSpc>
              <a:buSzPct val="50000"/>
              <a:buNone/>
            </a:pPr>
            <a:r>
              <a:rPr lang="es-ES_tradnl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Web SQL </a:t>
            </a:r>
            <a:r>
              <a:rPr lang="es-ES_tradnl" altLang="zh-CN" dirty="0" err="1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Database</a:t>
            </a:r>
            <a:r>
              <a:rPr lang="es-ES_tradnl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?</a:t>
            </a:r>
          </a:p>
          <a:p>
            <a:pPr marL="38100" indent="0">
              <a:lnSpc>
                <a:spcPct val="120000"/>
              </a:lnSpc>
              <a:buSzPct val="50000"/>
              <a:buNone/>
            </a:pPr>
            <a:r>
              <a:rPr lang="es-ES_tradnl" altLang="zh-CN" dirty="0" err="1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Indexed</a:t>
            </a:r>
            <a:r>
              <a:rPr lang="es-ES_tradnl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s-ES_tradnl" altLang="zh-CN" dirty="0" err="1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Database</a:t>
            </a:r>
            <a:r>
              <a:rPr lang="es-ES_tradnl" altLang="zh-CN" dirty="0" smtClean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?</a:t>
            </a:r>
            <a:endParaRPr lang="es-ES_tradnl" altLang="zh-CN" dirty="0">
              <a:solidFill>
                <a:schemeClr val="tx1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04657073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zh-CN" altLang="zh-CN" dirty="0">
                <a:latin typeface="Hiragino Sans GB W3"/>
                <a:ea typeface="Hiragino Sans GB W3"/>
                <a:cs typeface="Hiragino Sans GB W3"/>
              </a:rPr>
              <a:t>内存的特点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889760"/>
            <a:ext cx="8229600" cy="30361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读写速度最快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直接存储各类变量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貌似可以有很大空间，实际空间有限</a:t>
            </a:r>
          </a:p>
        </p:txBody>
      </p:sp>
    </p:spTree>
    <p:extLst>
      <p:ext uri="{BB962C8B-B14F-4D97-AF65-F5344CB8AC3E}">
        <p14:creationId xmlns:p14="http://schemas.microsoft.com/office/powerpoint/2010/main" val="287037372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hon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984" y="494971"/>
            <a:ext cx="2068883" cy="4320000"/>
          </a:xfrm>
          <a:prstGeom prst="rect">
            <a:avLst/>
          </a:prstGeom>
        </p:spPr>
      </p:pic>
      <p:pic>
        <p:nvPicPr>
          <p:cNvPr id="5" name="图片 4" descr="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368" y="1227672"/>
            <a:ext cx="1724462" cy="2952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69691" y="2041304"/>
            <a:ext cx="1859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</a:rPr>
              <a:t>侧边栏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图片 7" descr="j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531" y="2678882"/>
            <a:ext cx="79875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25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zh-CN" altLang="zh-CN" dirty="0">
                <a:latin typeface="Hiragino Sans GB W3"/>
                <a:ea typeface="Hiragino Sans GB W3"/>
                <a:cs typeface="Hiragino Sans GB W3"/>
              </a:rPr>
              <a:t>LocalStorage的特点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889760"/>
            <a:ext cx="8229600" cy="30361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key-value</a:t>
            </a: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结构存储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只能存储字符串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空间有明确限制，通常为</a:t>
            </a: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5MB</a:t>
            </a:r>
          </a:p>
        </p:txBody>
      </p:sp>
    </p:spTree>
    <p:extLst>
      <p:ext uri="{BB962C8B-B14F-4D97-AF65-F5344CB8AC3E}">
        <p14:creationId xmlns:p14="http://schemas.microsoft.com/office/powerpoint/2010/main" val="166647338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zh-CN" sz="3100" dirty="0">
                <a:latin typeface="Hiragino Sans GB W3"/>
                <a:ea typeface="Hiragino Sans GB W3"/>
                <a:cs typeface="Hiragino Sans GB W3"/>
              </a:rPr>
              <a:t>Web SQL </a:t>
            </a:r>
            <a:r>
              <a:rPr lang="zh-CN" altLang="zh-CN" sz="3100" dirty="0" smtClean="0">
                <a:latin typeface="Hiragino Sans GB W3"/>
                <a:ea typeface="Hiragino Sans GB W3"/>
                <a:cs typeface="Hiragino Sans GB W3"/>
              </a:rPr>
              <a:t>Database</a:t>
            </a:r>
            <a:r>
              <a:rPr lang="zh-CN" altLang="en-US" sz="3100" dirty="0" smtClean="0"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lang="zh-CN" altLang="zh-CN" sz="3100" dirty="0" smtClean="0">
                <a:latin typeface="Hiragino Sans GB W3"/>
                <a:ea typeface="Hiragino Sans GB W3"/>
                <a:cs typeface="Hiragino Sans GB W3"/>
              </a:rPr>
              <a:t>Indexed </a:t>
            </a:r>
            <a:r>
              <a:rPr lang="zh-CN" altLang="zh-CN" sz="3100" dirty="0">
                <a:latin typeface="Hiragino Sans GB W3"/>
                <a:ea typeface="Hiragino Sans GB W3"/>
                <a:cs typeface="Hiragino Sans GB W3"/>
              </a:rPr>
              <a:t>Database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889760"/>
            <a:ext cx="8229600" cy="30361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支持结构化查询与存储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各自都有兼容性问题，但是可以互补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空间大小随浏览器不同，基本够用</a:t>
            </a:r>
          </a:p>
        </p:txBody>
      </p:sp>
    </p:spTree>
    <p:extLst>
      <p:ext uri="{BB962C8B-B14F-4D97-AF65-F5344CB8AC3E}">
        <p14:creationId xmlns:p14="http://schemas.microsoft.com/office/powerpoint/2010/main" val="403299542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kumimoji="1" lang="zh-CN" altLang="en-US" dirty="0">
                <a:latin typeface="Hiragino Sans GB W3"/>
                <a:ea typeface="Hiragino Sans GB W3"/>
                <a:cs typeface="Hiragino Sans GB W3"/>
              </a:rPr>
              <a:t>结论</a:t>
            </a:r>
            <a:endParaRPr lang="zh-CN" altLang="zh-CN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889760"/>
            <a:ext cx="8229600" cy="30361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量大的业务数据缓存到</a:t>
            </a: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Web SQL Database</a:t>
            </a: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或</a:t>
            </a: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Indexed Database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Model</a:t>
            </a: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Controller</a:t>
            </a: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、模版等其他缓存存入</a:t>
            </a:r>
            <a:r>
              <a:rPr lang="en-US" altLang="zh-CN" dirty="0" err="1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LocalStorage</a:t>
            </a:r>
            <a:endParaRPr lang="en-US" altLang="zh-CN" dirty="0">
              <a:solidFill>
                <a:schemeClr val="tx1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429197086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kumimoji="1" lang="zh-CN" altLang="en-US" dirty="0">
                <a:latin typeface="Hiragino Sans GB W3"/>
                <a:ea typeface="Hiragino Sans GB W3"/>
                <a:cs typeface="Hiragino Sans GB W3"/>
              </a:rPr>
              <a:t>控制页面</a:t>
            </a:r>
            <a:r>
              <a:rPr kumimoji="1" lang="en-US" altLang="zh-CN" dirty="0">
                <a:latin typeface="Hiragino Sans GB W3"/>
                <a:ea typeface="Hiragino Sans GB W3"/>
                <a:cs typeface="Hiragino Sans GB W3"/>
              </a:rPr>
              <a:t>DOM</a:t>
            </a:r>
            <a:r>
              <a:rPr kumimoji="1" lang="zh-CN" altLang="en-US" dirty="0">
                <a:latin typeface="Hiragino Sans GB W3"/>
                <a:ea typeface="Hiragino Sans GB W3"/>
                <a:cs typeface="Hiragino Sans GB W3"/>
              </a:rPr>
              <a:t>的数量</a:t>
            </a:r>
            <a:endParaRPr lang="zh-CN" altLang="zh-CN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889760"/>
            <a:ext cx="8229600" cy="30361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不用于当前展示的</a:t>
            </a: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DOM</a:t>
            </a: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，以模版形式</a:t>
            </a: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Cache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不用于当前展示的</a:t>
            </a: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DOM</a:t>
            </a: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，不要隐藏，直接删除</a:t>
            </a:r>
          </a:p>
        </p:txBody>
      </p:sp>
    </p:spTree>
    <p:extLst>
      <p:ext uri="{BB962C8B-B14F-4D97-AF65-F5344CB8AC3E}">
        <p14:creationId xmlns:p14="http://schemas.microsoft.com/office/powerpoint/2010/main" val="384199734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kumimoji="1" lang="zh-CN" altLang="en-US" dirty="0">
                <a:latin typeface="Hiragino Sans GB W3"/>
                <a:ea typeface="Hiragino Sans GB W3"/>
                <a:cs typeface="Hiragino Sans GB W3"/>
              </a:rPr>
              <a:t>有节制的使用全局变量</a:t>
            </a:r>
            <a:endParaRPr lang="zh-CN" altLang="zh-CN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>
          <a:xfrm>
            <a:off x="457200" y="2127589"/>
            <a:ext cx="8229600" cy="1738920"/>
          </a:xfrm>
          <a:solidFill>
            <a:schemeClr val="tx1"/>
          </a:solidFill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1800" dirty="0" err="1" smtClean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var</a:t>
            </a:r>
            <a:r>
              <a:rPr kumimoji="1" lang="en-US" altLang="zh-CN" sz="1800" dirty="0" smtClean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en-US" altLang="zh-CN" sz="1800" dirty="0" smtClean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Brands;</a:t>
            </a:r>
            <a:endParaRPr kumimoji="1" lang="en-US" altLang="zh-CN" sz="1800" dirty="0" smtClean="0">
              <a:solidFill>
                <a:schemeClr val="bg1">
                  <a:lumMod val="7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1800" dirty="0" smtClean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$.</a:t>
            </a:r>
            <a:r>
              <a:rPr kumimoji="1" lang="en-US" altLang="zh-CN" sz="1800" dirty="0" err="1" smtClean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getJSON</a:t>
            </a:r>
            <a:r>
              <a:rPr kumimoji="1" lang="en-US" altLang="zh-CN" sz="1800" dirty="0" smtClean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(‘http://</a:t>
            </a:r>
            <a:r>
              <a:rPr kumimoji="1" lang="en-US" altLang="zh-CN" sz="1800" dirty="0" err="1" smtClean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api.ihaveu.com</a:t>
            </a:r>
            <a:r>
              <a:rPr kumimoji="1" lang="en-US" altLang="zh-CN" sz="1800" dirty="0" smtClean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/</a:t>
            </a:r>
            <a:r>
              <a:rPr kumimoji="1" lang="en-US" altLang="zh-CN" sz="1800" dirty="0" err="1" smtClean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brands.json</a:t>
            </a:r>
            <a:r>
              <a:rPr kumimoji="1" lang="en-US" altLang="zh-CN" sz="1800" dirty="0" smtClean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’,  function(response){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1800" dirty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en-US" altLang="zh-CN" sz="1800" dirty="0" smtClean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en-US" altLang="zh-CN" sz="1800" dirty="0" smtClean="0">
                <a:solidFill>
                  <a:srgbClr val="FF4BED"/>
                </a:solidFill>
                <a:latin typeface="Hiragino Sans GB W3"/>
                <a:ea typeface="Hiragino Sans GB W3"/>
                <a:cs typeface="Hiragino Sans GB W3"/>
              </a:rPr>
              <a:t>Brands </a:t>
            </a:r>
            <a:r>
              <a:rPr kumimoji="1" lang="en-US" altLang="zh-CN" sz="1800" dirty="0" smtClean="0">
                <a:solidFill>
                  <a:srgbClr val="FF4BED"/>
                </a:solidFill>
                <a:latin typeface="Hiragino Sans GB W3"/>
                <a:ea typeface="Hiragino Sans GB W3"/>
                <a:cs typeface="Hiragino Sans GB W3"/>
              </a:rPr>
              <a:t>= response;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1800" dirty="0" smtClean="0">
                <a:solidFill>
                  <a:schemeClr val="bg1">
                    <a:lumMod val="7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});</a:t>
            </a:r>
          </a:p>
          <a:p>
            <a:pPr marL="0" indent="0">
              <a:buNone/>
            </a:pPr>
            <a:endParaRPr kumimoji="1" lang="en-US" altLang="zh-CN" sz="1200" dirty="0">
              <a:latin typeface="Hiragino Sans GB W3"/>
              <a:ea typeface="Hiragino Sans GB W3"/>
              <a:cs typeface="Hiragino Sans GB W3"/>
            </a:endParaRPr>
          </a:p>
          <a:p>
            <a:pPr marL="0" indent="0">
              <a:buNone/>
            </a:pPr>
            <a:endParaRPr kumimoji="1" lang="zh-CN" altLang="en-US" sz="12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94673" y="417827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 b="1" dirty="0" smtClean="0">
                <a:solidFill>
                  <a:srgbClr val="660066"/>
                </a:solidFill>
                <a:latin typeface="Hiragino Sans GB W3"/>
                <a:ea typeface="Hiragino Sans GB W3"/>
                <a:cs typeface="Hiragino Sans GB W3"/>
              </a:rPr>
              <a:t>！！！！！！</a:t>
            </a:r>
            <a:endParaRPr kumimoji="1" lang="zh-CN" altLang="en-US" sz="3600" b="1" dirty="0">
              <a:solidFill>
                <a:srgbClr val="660066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79763525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zh-CN" altLang="zh-CN" dirty="0">
                <a:latin typeface="Hiragino Sans GB W3"/>
                <a:ea typeface="Hiragino Sans GB W3"/>
                <a:cs typeface="Hiragino Sans GB W3"/>
              </a:rPr>
              <a:t>按需加载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889760"/>
            <a:ext cx="8229600" cy="30361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进入第一个页面只加载库文件及必要模块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其他模块（</a:t>
            </a: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Model</a:t>
            </a: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Controller</a:t>
            </a: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View</a:t>
            </a: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CSS</a:t>
            </a: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）均在用到时再加载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加载之后缓存在本地，</a:t>
            </a:r>
            <a:r>
              <a:rPr lang="zh-CN" altLang="en-US" dirty="0" smtClean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从内存中清掉</a:t>
            </a:r>
            <a:endParaRPr lang="zh-CN" altLang="en-US" dirty="0">
              <a:solidFill>
                <a:schemeClr val="tx1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17617584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8"/>
          <p:cNvSpPr txBox="1">
            <a:spLocks noGrp="1"/>
          </p:cNvSpPr>
          <p:nvPr>
            <p:ph type="body" idx="1"/>
          </p:nvPr>
        </p:nvSpPr>
        <p:spPr>
          <a:xfrm>
            <a:off x="914400" y="1146432"/>
            <a:ext cx="8229600" cy="292234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sz="3600" dirty="0" smtClean="0">
                <a:latin typeface="Hiragino Sans GB W3"/>
                <a:ea typeface="Hiragino Sans GB W3"/>
                <a:cs typeface="Hiragino Sans GB W3"/>
              </a:rPr>
              <a:t>框架方</a:t>
            </a:r>
            <a:r>
              <a:rPr lang="zh-CN" sz="3600" dirty="0" smtClean="0">
                <a:latin typeface="Hiragino Sans GB W3"/>
                <a:ea typeface="Hiragino Sans GB W3"/>
                <a:cs typeface="Hiragino Sans GB W3"/>
              </a:rPr>
              <a:t>案</a:t>
            </a:r>
            <a:endParaRPr lang="en-US" altLang="zh-CN" sz="3600" dirty="0"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sz="3600" dirty="0">
                <a:latin typeface="Hiragino Sans GB W3"/>
                <a:ea typeface="Hiragino Sans GB W3"/>
                <a:cs typeface="Hiragino Sans GB W3"/>
              </a:rPr>
              <a:t>性能优化</a:t>
            </a:r>
            <a:endParaRPr lang="en-US" altLang="zh-CN" sz="3600" dirty="0">
              <a:latin typeface="Hiragino Sans GB W3"/>
              <a:ea typeface="Hiragino Sans GB W3"/>
              <a:cs typeface="Hiragino Sans GB W3"/>
            </a:endParaRPr>
          </a:p>
          <a:p>
            <a:pPr lvl="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zh-CN" sz="3600" dirty="0" smtClean="0">
                <a:solidFill>
                  <a:srgbClr val="660066"/>
                </a:solidFill>
                <a:latin typeface="Hiragino Sans GB W3"/>
                <a:ea typeface="Hiragino Sans GB W3"/>
                <a:cs typeface="Hiragino Sans GB W3"/>
              </a:rPr>
              <a:t>可以分</a:t>
            </a:r>
            <a:r>
              <a:rPr lang="zh-CN" altLang="zh-CN" sz="3600" dirty="0" smtClean="0">
                <a:solidFill>
                  <a:srgbClr val="660066"/>
                </a:solidFill>
                <a:latin typeface="Hiragino Sans GB W3"/>
                <a:ea typeface="Hiragino Sans GB W3"/>
                <a:cs typeface="Hiragino Sans GB W3"/>
              </a:rPr>
              <a:t>享的小细</a:t>
            </a:r>
            <a:r>
              <a:rPr lang="zh-CN" altLang="en-US" sz="3600" dirty="0" smtClean="0">
                <a:solidFill>
                  <a:srgbClr val="660066"/>
                </a:solidFill>
                <a:latin typeface="Hiragino Sans GB W3"/>
                <a:ea typeface="Hiragino Sans GB W3"/>
                <a:cs typeface="Hiragino Sans GB W3"/>
              </a:rPr>
              <a:t>节</a:t>
            </a:r>
            <a:endParaRPr lang="zh-CN" altLang="zh-CN" sz="3600" dirty="0">
              <a:solidFill>
                <a:srgbClr val="660066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zh-CN" altLang="zh-CN" dirty="0">
                <a:latin typeface="Hiragino Sans GB W3"/>
                <a:ea typeface="Hiragino Sans GB W3"/>
                <a:cs typeface="Hiragino Sans GB W3"/>
              </a:rPr>
              <a:t>可以分享的小细节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889760"/>
            <a:ext cx="8229600" cy="30361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可随意更新的离线存储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CORS</a:t>
            </a: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跨域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使用</a:t>
            </a:r>
            <a:r>
              <a:rPr lang="en-US" altLang="zh-CN" dirty="0" err="1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pushState</a:t>
            </a: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进行</a:t>
            </a:r>
            <a:r>
              <a:rPr lang="en-US" altLang="zh-CN" dirty="0" err="1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url</a:t>
            </a: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管理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使用</a:t>
            </a: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css3</a:t>
            </a: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动画时页面闪烁的解决方案</a:t>
            </a:r>
          </a:p>
        </p:txBody>
      </p:sp>
    </p:spTree>
    <p:extLst>
      <p:ext uri="{BB962C8B-B14F-4D97-AF65-F5344CB8AC3E}">
        <p14:creationId xmlns:p14="http://schemas.microsoft.com/office/powerpoint/2010/main" val="405682234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zh-CN" altLang="zh-CN" dirty="0">
                <a:latin typeface="Hiragino Sans GB W3"/>
                <a:ea typeface="Hiragino Sans GB W3"/>
                <a:cs typeface="Hiragino Sans GB W3"/>
              </a:rPr>
              <a:t>可以分享的小细节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889760"/>
            <a:ext cx="8229600" cy="30361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用</a:t>
            </a:r>
            <a:r>
              <a:rPr lang="en-US" altLang="zh-CN" dirty="0" err="1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Zepto.js</a:t>
            </a: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代替</a:t>
            </a:r>
            <a:r>
              <a:rPr lang="en-US" altLang="zh-CN" dirty="0" err="1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jQuery</a:t>
            </a:r>
            <a:endParaRPr lang="en-US" altLang="zh-CN" dirty="0">
              <a:solidFill>
                <a:schemeClr val="tx1"/>
              </a:solidFill>
              <a:latin typeface="Hiragino Sans GB W3"/>
              <a:ea typeface="Hiragino Sans GB W3"/>
              <a:cs typeface="Hiragino Sans GB W3"/>
            </a:endParaRP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用</a:t>
            </a: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tap</a:t>
            </a: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事件代替</a:t>
            </a: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click</a:t>
            </a: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事件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用</a:t>
            </a: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-</a:t>
            </a:r>
            <a:r>
              <a:rPr lang="en-US" altLang="zh-CN" dirty="0" err="1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webkit</a:t>
            </a: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-tap-highlight-color</a:t>
            </a:r>
            <a:r>
              <a:rPr lang="zh-CN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代替</a:t>
            </a:r>
            <a:r>
              <a:rPr lang="en-US" altLang="zh-CN" dirty="0" err="1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a:active</a:t>
            </a:r>
            <a:endParaRPr lang="en-US" altLang="zh-CN" dirty="0">
              <a:solidFill>
                <a:schemeClr val="tx1"/>
              </a:solidFill>
              <a:latin typeface="Hiragino Sans GB W3"/>
              <a:ea typeface="Hiragino Sans GB W3"/>
              <a:cs typeface="Hiragino Sans GB W3"/>
            </a:endParaRP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endParaRPr lang="en-US" altLang="zh-CN" dirty="0">
              <a:solidFill>
                <a:schemeClr val="tx1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71640269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zh-CN" altLang="en-US" dirty="0">
                <a:latin typeface="Hiragino Sans GB W3"/>
                <a:ea typeface="Hiragino Sans GB W3"/>
                <a:cs typeface="Hiragino Sans GB W3"/>
              </a:rPr>
              <a:t>可随意更新的离线存储</a:t>
            </a:r>
            <a:endParaRPr lang="zh-CN" altLang="zh-CN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" name="Shape 151"/>
          <p:cNvSpPr txBox="1">
            <a:spLocks noGrp="1"/>
          </p:cNvSpPr>
          <p:nvPr>
            <p:ph type="body" idx="1"/>
          </p:nvPr>
        </p:nvSpPr>
        <p:spPr>
          <a:xfrm>
            <a:off x="457200" y="2068367"/>
            <a:ext cx="8229600" cy="111594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CN" altLang="en-US" dirty="0" smtClean="0">
                <a:latin typeface="Hiragino Sans GB W3"/>
                <a:ea typeface="Hiragino Sans GB W3"/>
                <a:cs typeface="Hiragino Sans GB W3"/>
              </a:rPr>
              <a:t>使用离线存储的页面本身也会被</a:t>
            </a:r>
            <a:r>
              <a:rPr lang="en-US" altLang="zh-CN" dirty="0" smtClean="0">
                <a:latin typeface="Hiragino Sans GB W3"/>
                <a:ea typeface="Hiragino Sans GB W3"/>
                <a:cs typeface="Hiragino Sans GB W3"/>
              </a:rPr>
              <a:t>Cache</a:t>
            </a:r>
            <a:r>
              <a:rPr lang="zh-CN" altLang="en-US" dirty="0" smtClean="0">
                <a:latin typeface="Hiragino Sans GB W3"/>
                <a:ea typeface="Hiragino Sans GB W3"/>
                <a:cs typeface="Hiragino Sans GB W3"/>
              </a:rPr>
              <a:t>，怎么破？</a:t>
            </a:r>
            <a:endParaRPr lang="en-US" altLang="zh-CN" dirty="0" smtClean="0">
              <a:latin typeface="Hiragino Sans GB W3"/>
              <a:ea typeface="Hiragino Sans GB W3"/>
              <a:cs typeface="Hiragino Sans GB W3"/>
            </a:endParaRPr>
          </a:p>
          <a:p>
            <a:pPr marL="0" indent="0">
              <a:buNone/>
            </a:pPr>
            <a:r>
              <a:rPr lang="en-US" dirty="0" err="1" smtClean="0">
                <a:latin typeface="Hiragino Sans GB W3"/>
                <a:ea typeface="Hiragino Sans GB W3"/>
                <a:cs typeface="Hiragino Sans GB W3"/>
              </a:rPr>
              <a:t>iframe</a:t>
            </a:r>
            <a:r>
              <a:rPr lang="en-US" dirty="0" smtClean="0">
                <a:latin typeface="Hiragino Sans GB W3"/>
                <a:ea typeface="Hiragino Sans GB W3"/>
                <a:cs typeface="Hiragino Sans GB W3"/>
              </a:rPr>
              <a:t>!</a:t>
            </a:r>
          </a:p>
          <a:p>
            <a:pPr marL="0" indent="0">
              <a:buNone/>
            </a:pPr>
            <a:endParaRPr lang="en-US" dirty="0">
              <a:latin typeface="Hiragino Sans GB W3"/>
              <a:ea typeface="Hiragino Sans GB W3"/>
              <a:cs typeface="Hiragino Sans GB W3"/>
            </a:endParaRPr>
          </a:p>
          <a:p>
            <a:pPr marL="0" indent="0">
              <a:buNone/>
            </a:pPr>
            <a:endParaRPr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7852" y="3621640"/>
            <a:ext cx="8237654" cy="108029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 err="1">
                <a:solidFill>
                  <a:schemeClr val="bg1">
                    <a:lumMod val="75000"/>
                  </a:schemeClr>
                </a:solidFill>
              </a:rPr>
              <a:t>var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 err="1">
                <a:solidFill>
                  <a:schemeClr val="bg1">
                    <a:lumMod val="75000"/>
                  </a:schemeClr>
                </a:solidFill>
              </a:rPr>
              <a:t>iframe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en-US" altLang="zh-CN" sz="1800" dirty="0" err="1">
                <a:solidFill>
                  <a:schemeClr val="bg1">
                    <a:lumMod val="75000"/>
                  </a:schemeClr>
                </a:solidFill>
              </a:rPr>
              <a:t>document.createElement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('</a:t>
            </a:r>
            <a:r>
              <a:rPr lang="en-US" altLang="zh-CN" sz="1800" dirty="0" err="1">
                <a:solidFill>
                  <a:schemeClr val="bg1">
                    <a:lumMod val="75000"/>
                  </a:schemeClr>
                </a:solidFill>
              </a:rPr>
              <a:t>iframe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');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zh-CN" sz="1800" dirty="0" err="1">
                <a:solidFill>
                  <a:schemeClr val="bg1">
                    <a:lumMod val="75000"/>
                  </a:schemeClr>
                </a:solidFill>
              </a:rPr>
              <a:t>iframe.src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en-US" altLang="zh-CN" sz="1800" dirty="0" err="1">
                <a:solidFill>
                  <a:schemeClr val="bg1">
                    <a:lumMod val="75000"/>
                  </a:schemeClr>
                </a:solidFill>
              </a:rPr>
              <a:t>window.devicePixelRatio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75000"/>
                  </a:schemeClr>
                </a:solidFill>
              </a:rPr>
              <a:t>===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en-US" altLang="zh-CN" sz="18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? '</a:t>
            </a:r>
            <a:r>
              <a:rPr lang="en-US" altLang="zh-CN" sz="1800" dirty="0" err="1">
                <a:solidFill>
                  <a:schemeClr val="bg1">
                    <a:lumMod val="75000"/>
                  </a:schemeClr>
                </a:solidFill>
              </a:rPr>
              <a:t>manifest.html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' : 'manifest@2x.html';</a:t>
            </a:r>
            <a:endParaRPr lang="zh-CN" alt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52651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hon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984" y="494971"/>
            <a:ext cx="2068883" cy="4320000"/>
          </a:xfrm>
          <a:prstGeom prst="rect">
            <a:avLst/>
          </a:prstGeom>
        </p:spPr>
      </p:pic>
      <p:pic>
        <p:nvPicPr>
          <p:cNvPr id="5" name="图片 4" descr="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066" y="1228272"/>
            <a:ext cx="1724462" cy="2952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69691" y="2080375"/>
            <a:ext cx="1859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</a:rPr>
              <a:t>列表页</a:t>
            </a:r>
            <a:endParaRPr kumimoji="1" lang="zh-CN" alt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图片 7" descr="j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531" y="2678882"/>
            <a:ext cx="79875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77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kumimoji="1" lang="en-US" altLang="zh-CN" dirty="0">
                <a:latin typeface="Hiragino Sans GB W3"/>
                <a:ea typeface="Hiragino Sans GB W3"/>
                <a:cs typeface="Hiragino Sans GB W3"/>
              </a:rPr>
              <a:t>CORS</a:t>
            </a:r>
            <a:r>
              <a:rPr kumimoji="1" lang="zh-CN" altLang="en-US" dirty="0">
                <a:latin typeface="Hiragino Sans GB W3"/>
                <a:ea typeface="Hiragino Sans GB W3"/>
                <a:cs typeface="Hiragino Sans GB W3"/>
              </a:rPr>
              <a:t>跨域</a:t>
            </a:r>
            <a:endParaRPr lang="zh-CN" altLang="zh-CN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889760"/>
            <a:ext cx="8229600" cy="260210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sz="2000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服务器端配置，前端无需修改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sz="2000" dirty="0" smtClean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没有域名限制</a:t>
            </a:r>
            <a:endParaRPr lang="zh-CN" altLang="en-US" sz="2000" dirty="0">
              <a:solidFill>
                <a:schemeClr val="tx1"/>
              </a:solidFill>
              <a:latin typeface="Hiragino Sans GB W3"/>
              <a:ea typeface="Hiragino Sans GB W3"/>
              <a:cs typeface="Hiragino Sans GB W3"/>
            </a:endParaRP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sz="2000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不用</a:t>
            </a:r>
            <a:r>
              <a:rPr lang="en-US" altLang="zh-CN" sz="2000" dirty="0" err="1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jsonp</a:t>
            </a:r>
            <a:r>
              <a:rPr lang="zh-CN" altLang="en-US" sz="2000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，</a:t>
            </a:r>
            <a:r>
              <a:rPr lang="zh-CN" altLang="en-US" sz="2000" dirty="0" smtClean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直接传递数据</a:t>
            </a:r>
            <a:endParaRPr lang="en-US" altLang="zh-CN" sz="2000" dirty="0" smtClean="0">
              <a:solidFill>
                <a:schemeClr val="tx1"/>
              </a:solidFill>
              <a:latin typeface="Hiragino Sans GB W3"/>
              <a:ea typeface="Hiragino Sans GB W3"/>
              <a:cs typeface="Hiragino Sans GB W3"/>
            </a:endParaRP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sz="2000" dirty="0" smtClean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没有</a:t>
            </a:r>
            <a:r>
              <a:rPr lang="en-US" altLang="zh-CN" sz="2000" dirty="0" smtClean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GET/POST</a:t>
            </a:r>
            <a:r>
              <a:rPr lang="zh-CN" altLang="en-US" sz="2000" dirty="0" smtClean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限制</a:t>
            </a:r>
            <a:endParaRPr lang="en-US" altLang="zh-CN" sz="2000" dirty="0" smtClean="0">
              <a:solidFill>
                <a:schemeClr val="tx1"/>
              </a:solidFill>
              <a:latin typeface="Hiragino Sans GB W3"/>
              <a:ea typeface="Hiragino Sans GB W3"/>
              <a:cs typeface="Hiragino Sans GB W3"/>
            </a:endParaRP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sz="2000" dirty="0" smtClean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基本支持所有浏览器</a:t>
            </a:r>
            <a:endParaRPr lang="en-US" altLang="zh-CN" sz="2000" dirty="0" smtClean="0">
              <a:solidFill>
                <a:schemeClr val="tx1"/>
              </a:solidFill>
              <a:latin typeface="Hiragino Sans GB W3"/>
              <a:ea typeface="Hiragino Sans GB W3"/>
              <a:cs typeface="Hiragino Sans GB W3"/>
            </a:endParaRP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endParaRPr lang="zh-CN" altLang="en-US" sz="2400" dirty="0">
              <a:solidFill>
                <a:schemeClr val="tx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7200" y="4491867"/>
            <a:ext cx="6519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Hiragino Sans GB W3"/>
                <a:ea typeface="Hiragino Sans GB W3"/>
                <a:cs typeface="Hiragino Sans GB W3"/>
                <a:hlinkClick r:id="rId3"/>
              </a:rPr>
              <a:t>https://developer.mozilla.org/en-US/docs/HTTP/Access_control_CORS</a:t>
            </a:r>
            <a:endParaRPr kumimoji="1" lang="en-US" altLang="zh-CN" dirty="0">
              <a:latin typeface="Hiragino Sans GB W3"/>
              <a:ea typeface="Hiragino Sans GB W3"/>
              <a:cs typeface="Hiragino Sans GB W3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339791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50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kumimoji="1" lang="en-US" altLang="en-US" sz="2000" dirty="0" err="1"/>
              <a:t>各浏览器</a:t>
            </a:r>
            <a:r>
              <a:rPr kumimoji="1" lang="en-US" altLang="en-US" sz="2000" dirty="0" err="1" smtClean="0"/>
              <a:t>对</a:t>
            </a:r>
            <a:r>
              <a:rPr kumimoji="1" lang="en-US" altLang="zh-CN" sz="2000" dirty="0" err="1" smtClean="0"/>
              <a:t>CORS</a:t>
            </a:r>
            <a:r>
              <a:rPr kumimoji="1" lang="zh-CN" altLang="en-US" sz="2000" dirty="0" smtClean="0"/>
              <a:t>的兼容情况</a:t>
            </a:r>
            <a:endParaRPr kumimoji="1" lang="zh-CN" altLang="en-US" sz="2000" dirty="0"/>
          </a:p>
        </p:txBody>
      </p:sp>
      <p:pic>
        <p:nvPicPr>
          <p:cNvPr id="2" name="图片 1" descr="co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44" y="1371985"/>
            <a:ext cx="3851913" cy="377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6017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50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kumimoji="1" lang="en-US" altLang="en-US" sz="2000" dirty="0" err="1"/>
              <a:t>各浏览器对</a:t>
            </a:r>
            <a:r>
              <a:rPr kumimoji="1" lang="en-US" altLang="zh-CN" sz="2000" dirty="0" err="1"/>
              <a:t>pushState</a:t>
            </a:r>
            <a:r>
              <a:rPr kumimoji="1" lang="zh-CN" altLang="en-US" sz="2000" dirty="0"/>
              <a:t>的兼容情况</a:t>
            </a:r>
          </a:p>
        </p:txBody>
      </p:sp>
      <p:pic>
        <p:nvPicPr>
          <p:cNvPr id="5" name="图片 4" descr="pushState兼容性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83" y="1384900"/>
            <a:ext cx="753210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0282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zh-CN" altLang="zh-CN" dirty="0">
                <a:latin typeface="Hiragino Sans GB W3"/>
                <a:ea typeface="Hiragino Sans GB W3"/>
                <a:cs typeface="Hiragino Sans GB W3"/>
              </a:rPr>
              <a:t>使用css3动画时页面闪烁的解决方案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889760"/>
            <a:ext cx="8229600" cy="30361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indent="0">
              <a:lnSpc>
                <a:spcPct val="120000"/>
              </a:lnSpc>
              <a:buSzPct val="50000"/>
              <a:buNone/>
            </a:pP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-</a:t>
            </a:r>
            <a:r>
              <a:rPr lang="en-US" altLang="zh-CN" dirty="0" err="1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webkit</a:t>
            </a: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-transform: translate3d(0,0,0);</a:t>
            </a:r>
          </a:p>
          <a:p>
            <a:pPr marL="38100" indent="0">
              <a:lnSpc>
                <a:spcPct val="120000"/>
              </a:lnSpc>
              <a:buSzPct val="50000"/>
              <a:buNone/>
            </a:pP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-</a:t>
            </a:r>
            <a:r>
              <a:rPr lang="en-US" altLang="zh-CN" dirty="0" err="1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webkit</a:t>
            </a: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-</a:t>
            </a:r>
            <a:r>
              <a:rPr lang="en-US" altLang="zh-CN" dirty="0" err="1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backface</a:t>
            </a: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-visibility: </a:t>
            </a:r>
            <a:r>
              <a:rPr lang="en-US" altLang="zh-CN" dirty="0" smtClean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hidden</a:t>
            </a:r>
            <a:r>
              <a:rPr lang="en-US" altLang="zh-CN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4020170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altLang="en-US" dirty="0">
                <a:latin typeface="Hiragino Sans GB W3"/>
                <a:ea typeface="Hiragino Sans GB W3"/>
                <a:cs typeface="Hiragino Sans GB W3"/>
              </a:rPr>
              <a:t>使用</a:t>
            </a:r>
            <a:r>
              <a:rPr lang="zh-CN" altLang="zh-CN" dirty="0">
                <a:latin typeface="Hiragino Sans GB W3"/>
                <a:ea typeface="Hiragino Sans GB W3"/>
                <a:cs typeface="Hiragino Sans GB W3"/>
              </a:rPr>
              <a:t>Zepto.js</a:t>
            </a:r>
            <a:r>
              <a:rPr lang="zh-CN" altLang="en-US" dirty="0">
                <a:latin typeface="Hiragino Sans GB W3"/>
                <a:ea typeface="Hiragino Sans GB W3"/>
                <a:cs typeface="Hiragino Sans GB W3"/>
              </a:rPr>
              <a:t>代替</a:t>
            </a:r>
            <a:r>
              <a:rPr lang="en-US" altLang="zh-CN" dirty="0" err="1">
                <a:latin typeface="Hiragino Sans GB W3"/>
                <a:ea typeface="Hiragino Sans GB W3"/>
                <a:cs typeface="Hiragino Sans GB W3"/>
              </a:rPr>
              <a:t>jQuery</a:t>
            </a:r>
            <a:endParaRPr lang="zh-CN" altLang="zh-CN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889760"/>
            <a:ext cx="8229600" cy="30361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en-US" altLang="zh-TW" dirty="0" err="1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jQuery</a:t>
            </a:r>
            <a:r>
              <a:rPr lang="en-US" altLang="zh-TW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-compatible API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TW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兼容现代浏览器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en-US" altLang="zh-TW" dirty="0" err="1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gzip</a:t>
            </a:r>
            <a:r>
              <a:rPr lang="zh-TW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压缩后仅有</a:t>
            </a:r>
            <a:r>
              <a:rPr lang="en-US" altLang="zh-TW" dirty="0" smtClean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9.7k</a:t>
            </a:r>
            <a:endParaRPr lang="en-US" altLang="zh-TW" dirty="0">
              <a:solidFill>
                <a:schemeClr val="tx1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85501272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zh-CN" altLang="en-US" dirty="0">
                <a:latin typeface="Hiragino Sans GB W3"/>
                <a:ea typeface="Hiragino Sans GB W3"/>
                <a:cs typeface="Hiragino Sans GB W3"/>
              </a:rPr>
              <a:t>用</a:t>
            </a:r>
            <a:r>
              <a:rPr lang="zh-CN" altLang="zh-CN" dirty="0">
                <a:latin typeface="Hiragino Sans GB W3"/>
                <a:ea typeface="Hiragino Sans GB W3"/>
                <a:cs typeface="Hiragino Sans GB W3"/>
              </a:rPr>
              <a:t>tap事件</a:t>
            </a:r>
            <a:r>
              <a:rPr lang="zh-CN" altLang="en-US" dirty="0">
                <a:latin typeface="Hiragino Sans GB W3"/>
                <a:ea typeface="Hiragino Sans GB W3"/>
                <a:cs typeface="Hiragino Sans GB W3"/>
              </a:rPr>
              <a:t>代替</a:t>
            </a:r>
            <a:r>
              <a:rPr lang="en-US" altLang="zh-CN" dirty="0">
                <a:latin typeface="Hiragino Sans GB W3"/>
                <a:ea typeface="Hiragino Sans GB W3"/>
                <a:cs typeface="Hiragino Sans GB W3"/>
              </a:rPr>
              <a:t>click</a:t>
            </a:r>
            <a:r>
              <a:rPr lang="zh-CN" altLang="en-US" dirty="0">
                <a:latin typeface="Hiragino Sans GB W3"/>
                <a:ea typeface="Hiragino Sans GB W3"/>
                <a:cs typeface="Hiragino Sans GB W3"/>
              </a:rPr>
              <a:t>事件</a:t>
            </a:r>
            <a:endParaRPr lang="zh-CN" altLang="zh-CN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889760"/>
            <a:ext cx="8229600" cy="30361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indent="0">
              <a:lnSpc>
                <a:spcPct val="120000"/>
              </a:lnSpc>
              <a:buSzPct val="50000"/>
              <a:buNone/>
            </a:pPr>
            <a:r>
              <a:rPr lang="zh-TW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移动浏览器上</a:t>
            </a:r>
            <a:r>
              <a:rPr lang="en-US" altLang="zh-TW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click</a:t>
            </a:r>
            <a:r>
              <a:rPr lang="zh-TW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会延时</a:t>
            </a:r>
            <a:r>
              <a:rPr lang="en-US" altLang="zh-TW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300ms</a:t>
            </a:r>
            <a:r>
              <a:rPr lang="zh-TW" altLang="en-US" dirty="0" smtClean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触发</a:t>
            </a:r>
            <a:endParaRPr lang="zh-TW" altLang="en-US" dirty="0">
              <a:solidFill>
                <a:schemeClr val="tx1"/>
              </a:solidFill>
              <a:latin typeface="Hiragino Sans GB W3"/>
              <a:ea typeface="Hiragino Sans GB W3"/>
              <a:cs typeface="Hiragino Sans GB W3"/>
            </a:endParaRP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en-US" altLang="zh-TW" dirty="0" err="1" smtClean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Zepto.js</a:t>
            </a:r>
            <a:r>
              <a:rPr lang="zh-TW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的</a:t>
            </a:r>
            <a:r>
              <a:rPr lang="en-US" altLang="zh-TW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tap</a:t>
            </a:r>
            <a:r>
              <a:rPr lang="zh-TW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事件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en-US" altLang="zh-TW" dirty="0" err="1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FastClick</a:t>
            </a:r>
            <a:endParaRPr lang="en-US" altLang="zh-TW" dirty="0">
              <a:solidFill>
                <a:schemeClr val="tx1"/>
              </a:solidFill>
              <a:latin typeface="Hiragino Sans GB W3"/>
              <a:ea typeface="Hiragino Sans GB W3"/>
              <a:cs typeface="Hiragino Sans GB W3"/>
            </a:endParaRP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en-US" altLang="zh-TW" dirty="0" err="1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Fast_Button</a:t>
            </a:r>
            <a:endParaRPr lang="en-US" altLang="zh-TW" dirty="0">
              <a:solidFill>
                <a:schemeClr val="tx1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66871261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zh-CN" altLang="en-US" sz="3100" dirty="0">
                <a:latin typeface="Hiragino Sans GB W3"/>
                <a:ea typeface="Hiragino Sans GB W3"/>
                <a:cs typeface="Hiragino Sans GB W3"/>
              </a:rPr>
              <a:t>用</a:t>
            </a:r>
            <a:r>
              <a:rPr lang="zh-CN" altLang="zh-CN" sz="3100" dirty="0">
                <a:latin typeface="Hiragino Sans GB W3"/>
                <a:ea typeface="Hiragino Sans GB W3"/>
                <a:cs typeface="Hiragino Sans GB W3"/>
              </a:rPr>
              <a:t>-webkit-tap-highlight-color</a:t>
            </a:r>
            <a:r>
              <a:rPr lang="zh-CN" altLang="en-US" sz="3100" dirty="0">
                <a:latin typeface="Hiragino Sans GB W3"/>
                <a:ea typeface="Hiragino Sans GB W3"/>
                <a:cs typeface="Hiragino Sans GB W3"/>
              </a:rPr>
              <a:t>代替</a:t>
            </a:r>
            <a:r>
              <a:rPr lang="en-US" altLang="zh-CN" sz="3100" dirty="0" err="1">
                <a:latin typeface="Hiragino Sans GB W3"/>
                <a:ea typeface="Hiragino Sans GB W3"/>
                <a:cs typeface="Hiragino Sans GB W3"/>
              </a:rPr>
              <a:t>a:active</a:t>
            </a:r>
            <a:endParaRPr lang="zh-CN" altLang="zh-CN" sz="31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889760"/>
            <a:ext cx="8229600" cy="30361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TW" altLang="en-US" dirty="0" smtClean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默认情况下</a:t>
            </a:r>
            <a:r>
              <a:rPr lang="en-US" altLang="zh-TW" dirty="0" err="1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a:active</a:t>
            </a:r>
            <a:r>
              <a:rPr lang="zh-TW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不会触发</a:t>
            </a: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en-US" altLang="zh-TW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-</a:t>
            </a:r>
            <a:r>
              <a:rPr lang="en-US" altLang="zh-TW" dirty="0" err="1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webkit</a:t>
            </a:r>
            <a:r>
              <a:rPr lang="en-US" altLang="zh-TW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-tap-highlight-color</a:t>
            </a:r>
            <a:r>
              <a:rPr lang="zh-TW" altLang="en-US" dirty="0">
                <a:solidFill>
                  <a:schemeClr val="tx1"/>
                </a:solidFill>
                <a:latin typeface="Hiragino Sans GB W3"/>
                <a:ea typeface="Hiragino Sans GB W3"/>
                <a:cs typeface="Hiragino Sans GB W3"/>
              </a:rPr>
              <a:t>可以应付大部分场景</a:t>
            </a:r>
          </a:p>
        </p:txBody>
      </p:sp>
    </p:spTree>
    <p:extLst>
      <p:ext uri="{BB962C8B-B14F-4D97-AF65-F5344CB8AC3E}">
        <p14:creationId xmlns:p14="http://schemas.microsoft.com/office/powerpoint/2010/main" val="28671586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zh-CN" altLang="en-US" dirty="0">
                <a:latin typeface="Hiragino Sans GB W3"/>
                <a:ea typeface="Hiragino Sans GB W3"/>
                <a:cs typeface="Hiragino Sans GB W3"/>
              </a:rPr>
              <a:t>参考资料</a:t>
            </a:r>
            <a:endParaRPr lang="zh-CN" altLang="zh-CN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889760"/>
            <a:ext cx="8229600" cy="30361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SzPct val="50000"/>
              <a:buFont typeface="Wingdings" charset="2"/>
              <a:buChar char="u"/>
            </a:pPr>
            <a:r>
              <a:rPr lang="en-US" altLang="zh-CN" sz="1700" dirty="0">
                <a:solidFill>
                  <a:srgbClr val="660066"/>
                </a:solidFill>
                <a:latin typeface="Hiragino Sans GB W3"/>
                <a:ea typeface="Hiragino Sans GB W3"/>
                <a:cs typeface="Hiragino Sans GB W3"/>
                <a:hlinkClick r:id="rId3"/>
              </a:rPr>
              <a:t>https://github.com/ftlabs/fastclick</a:t>
            </a:r>
            <a:endParaRPr lang="en-US" altLang="zh-CN" sz="1700" dirty="0">
              <a:solidFill>
                <a:srgbClr val="660066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buSzPct val="50000"/>
              <a:buFont typeface="Wingdings" charset="2"/>
              <a:buChar char="u"/>
            </a:pPr>
            <a:r>
              <a:rPr lang="en-US" altLang="zh-CN" sz="1700" dirty="0" smtClean="0">
                <a:solidFill>
                  <a:srgbClr val="660066"/>
                </a:solidFill>
                <a:latin typeface="Hiragino Sans GB W3"/>
                <a:ea typeface="Hiragino Sans GB W3"/>
                <a:cs typeface="Hiragino Sans GB W3"/>
                <a:hlinkClick r:id="rId4"/>
              </a:rPr>
              <a:t>https://developers.google.com/mobile/articles/fast_buttons</a:t>
            </a:r>
            <a:endParaRPr lang="en-US" altLang="zh-CN" sz="1700" dirty="0" smtClean="0">
              <a:solidFill>
                <a:srgbClr val="660066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buSzPct val="50000"/>
              <a:buFont typeface="Wingdings" charset="2"/>
              <a:buChar char="u"/>
            </a:pPr>
            <a:r>
              <a:rPr lang="en-US" altLang="zh-CN" sz="1700" dirty="0" smtClean="0">
                <a:latin typeface="Hiragino Sans GB W3"/>
                <a:ea typeface="Hiragino Sans GB W3"/>
                <a:cs typeface="Hiragino Sans GB W3"/>
                <a:hlinkClick r:id="rId5"/>
              </a:rPr>
              <a:t>http://caniuse.com/#search=pushstate</a:t>
            </a:r>
            <a:endParaRPr lang="en-US" altLang="zh-CN" sz="1700" dirty="0" smtClean="0">
              <a:latin typeface="Hiragino Sans GB W3"/>
              <a:ea typeface="Hiragino Sans GB W3"/>
              <a:cs typeface="Hiragino Sans GB W3"/>
            </a:endParaRPr>
          </a:p>
          <a:p>
            <a:pPr>
              <a:buSzPct val="50000"/>
              <a:buFont typeface="Wingdings" charset="2"/>
              <a:buChar char="u"/>
            </a:pPr>
            <a:r>
              <a:rPr kumimoji="1" lang="en-US" altLang="zh-CN" sz="1700" dirty="0" smtClean="0">
                <a:latin typeface="Hiragino Sans GB W3"/>
                <a:ea typeface="Hiragino Sans GB W3"/>
                <a:cs typeface="Hiragino Sans GB W3"/>
                <a:hlinkClick r:id="rId6"/>
              </a:rPr>
              <a:t>http://barrow.io/pushstate-vs-mobile-safari</a:t>
            </a:r>
            <a:endParaRPr kumimoji="1" lang="en-US" altLang="zh-CN" sz="1700" dirty="0" smtClean="0">
              <a:latin typeface="Hiragino Sans GB W3"/>
              <a:ea typeface="Hiragino Sans GB W3"/>
              <a:cs typeface="Hiragino Sans GB W3"/>
            </a:endParaRPr>
          </a:p>
          <a:p>
            <a:pPr>
              <a:buSzPct val="50000"/>
              <a:buFont typeface="Wingdings" charset="2"/>
              <a:buChar char="u"/>
            </a:pPr>
            <a:r>
              <a:rPr kumimoji="1" lang="en-US" altLang="zh-CN" sz="1700" dirty="0">
                <a:latin typeface="Hiragino Sans GB W3"/>
                <a:ea typeface="Hiragino Sans GB W3"/>
                <a:cs typeface="Hiragino Sans GB W3"/>
                <a:hlinkClick r:id="rId7"/>
              </a:rPr>
              <a:t>http://backbonejs.org/</a:t>
            </a:r>
            <a:endParaRPr kumimoji="1" lang="en-US" altLang="zh-CN" sz="1700" dirty="0">
              <a:latin typeface="Hiragino Sans GB W3"/>
              <a:ea typeface="Hiragino Sans GB W3"/>
              <a:cs typeface="Hiragino Sans GB W3"/>
            </a:endParaRPr>
          </a:p>
          <a:p>
            <a:pPr>
              <a:buSzPct val="50000"/>
              <a:buFont typeface="Wingdings" charset="2"/>
              <a:buChar char="u"/>
            </a:pPr>
            <a:r>
              <a:rPr kumimoji="1" lang="en-US" altLang="zh-CN" sz="1700" dirty="0">
                <a:latin typeface="Hiragino Sans GB W3"/>
                <a:ea typeface="Hiragino Sans GB W3"/>
                <a:cs typeface="Hiragino Sans GB W3"/>
                <a:hlinkClick r:id="rId8"/>
              </a:rPr>
              <a:t>http://zeptojs.com/</a:t>
            </a:r>
            <a:endParaRPr kumimoji="1" lang="en-US" altLang="zh-CN" sz="1700" dirty="0">
              <a:latin typeface="Hiragino Sans GB W3"/>
              <a:ea typeface="Hiragino Sans GB W3"/>
              <a:cs typeface="Hiragino Sans GB W3"/>
            </a:endParaRPr>
          </a:p>
          <a:p>
            <a:pPr>
              <a:buSzPct val="50000"/>
              <a:buFont typeface="Wingdings" charset="2"/>
              <a:buChar char="u"/>
            </a:pPr>
            <a:r>
              <a:rPr kumimoji="1" lang="en-US" altLang="zh-CN" sz="1700" dirty="0">
                <a:latin typeface="Hiragino Sans GB W3"/>
                <a:ea typeface="Hiragino Sans GB W3"/>
                <a:cs typeface="Hiragino Sans GB W3"/>
                <a:hlinkClick r:id="rId9"/>
              </a:rPr>
              <a:t>http://jquerymobile.com/</a:t>
            </a:r>
            <a:endParaRPr kumimoji="1" lang="en-US" altLang="zh-CN" sz="1700" dirty="0">
              <a:latin typeface="Hiragino Sans GB W3"/>
              <a:ea typeface="Hiragino Sans GB W3"/>
              <a:cs typeface="Hiragino Sans GB W3"/>
            </a:endParaRPr>
          </a:p>
          <a:p>
            <a:pPr>
              <a:buSzPct val="50000"/>
              <a:buFont typeface="Wingdings" charset="2"/>
              <a:buChar char="u"/>
            </a:pPr>
            <a:r>
              <a:rPr kumimoji="1" lang="en-US" altLang="zh-CN" sz="1700" dirty="0">
                <a:latin typeface="Hiragino Sans GB W3"/>
                <a:ea typeface="Hiragino Sans GB W3"/>
                <a:cs typeface="Hiragino Sans GB W3"/>
                <a:hlinkClick r:id="rId10"/>
              </a:rPr>
              <a:t>https://developer.mozilla.org/en-US/docs/HTTP/Access_control_CORS</a:t>
            </a:r>
            <a:endParaRPr kumimoji="1" lang="en-US" altLang="zh-CN" sz="1700" dirty="0">
              <a:latin typeface="Hiragino Sans GB W3"/>
              <a:ea typeface="Hiragino Sans GB W3"/>
              <a:cs typeface="Hiragino Sans GB W3"/>
            </a:endParaRPr>
          </a:p>
          <a:p>
            <a:pPr marL="0" indent="0">
              <a:buSzPct val="50000"/>
              <a:buNone/>
            </a:pPr>
            <a:endParaRPr kumimoji="1" lang="en-US" altLang="zh-CN" dirty="0"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09378325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2959500" y="1689268"/>
            <a:ext cx="3225000" cy="17649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zh-CN" sz="9600" dirty="0">
                <a:latin typeface="Hiragino Sans GB W3"/>
                <a:ea typeface="Hiragino Sans GB W3"/>
                <a:cs typeface="Hiragino Sans GB W3"/>
              </a:rPr>
              <a:t>谢谢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060" y="568960"/>
            <a:ext cx="5512971" cy="4320000"/>
          </a:xfrm>
          <a:prstGeom prst="rect">
            <a:avLst/>
          </a:prstGeom>
        </p:spPr>
      </p:pic>
      <p:pic>
        <p:nvPicPr>
          <p:cNvPr id="4" name="图片 3" descr="ihaveu截图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44" y="1011175"/>
            <a:ext cx="4525002" cy="33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26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060" y="568960"/>
            <a:ext cx="5512971" cy="4320000"/>
          </a:xfrm>
          <a:prstGeom prst="rect">
            <a:avLst/>
          </a:prstGeom>
        </p:spPr>
      </p:pic>
      <p:pic>
        <p:nvPicPr>
          <p:cNvPr id="5" name="图片 4" descr="Layer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508" y="1009135"/>
            <a:ext cx="4534075" cy="33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46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060" y="568960"/>
            <a:ext cx="5512971" cy="4320000"/>
          </a:xfrm>
          <a:prstGeom prst="rect">
            <a:avLst/>
          </a:prstGeom>
        </p:spPr>
      </p:pic>
      <p:pic>
        <p:nvPicPr>
          <p:cNvPr id="6" name="图片 5" descr="Layer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984" y="1016000"/>
            <a:ext cx="4531123" cy="33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63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97363" y="1155655"/>
            <a:ext cx="8229600" cy="292234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sz="3600" dirty="0" smtClean="0">
                <a:solidFill>
                  <a:srgbClr val="660066"/>
                </a:solidFill>
                <a:latin typeface="Hiragino Sans GB W3"/>
                <a:ea typeface="Hiragino Sans GB W3"/>
                <a:cs typeface="Hiragino Sans GB W3"/>
              </a:rPr>
              <a:t>框架方</a:t>
            </a:r>
            <a:r>
              <a:rPr lang="zh-CN" sz="3600" dirty="0" smtClean="0">
                <a:solidFill>
                  <a:srgbClr val="660066"/>
                </a:solidFill>
                <a:latin typeface="Hiragino Sans GB W3"/>
                <a:ea typeface="Hiragino Sans GB W3"/>
                <a:cs typeface="Hiragino Sans GB W3"/>
              </a:rPr>
              <a:t>案</a:t>
            </a:r>
            <a:endParaRPr lang="en-US" altLang="zh-CN" sz="3600" dirty="0">
              <a:solidFill>
                <a:srgbClr val="660066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en-US" sz="3600" dirty="0" smtClean="0">
                <a:latin typeface="Hiragino Sans GB W3"/>
                <a:ea typeface="Hiragino Sans GB W3"/>
                <a:cs typeface="Hiragino Sans GB W3"/>
              </a:rPr>
              <a:t>性能优化</a:t>
            </a:r>
            <a:endParaRPr lang="en-US" altLang="zh-CN" sz="3600" dirty="0" smtClean="0">
              <a:latin typeface="Hiragino Sans GB W3"/>
              <a:ea typeface="Hiragino Sans GB W3"/>
              <a:cs typeface="Hiragino Sans GB W3"/>
            </a:endParaRPr>
          </a:p>
          <a:p>
            <a:pPr lvl="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lang="zh-CN" altLang="zh-CN" sz="3600" dirty="0" smtClean="0">
                <a:latin typeface="Hiragino Sans GB W3"/>
                <a:ea typeface="Hiragino Sans GB W3"/>
                <a:cs typeface="Hiragino Sans GB W3"/>
              </a:rPr>
              <a:t>可以分</a:t>
            </a:r>
            <a:r>
              <a:rPr lang="zh-CN" altLang="zh-CN" sz="3600" dirty="0" smtClean="0">
                <a:latin typeface="Hiragino Sans GB W3"/>
                <a:ea typeface="Hiragino Sans GB W3"/>
                <a:cs typeface="Hiragino Sans GB W3"/>
              </a:rPr>
              <a:t>享的小细节</a:t>
            </a:r>
            <a:endParaRPr lang="zh-CN" altLang="zh-CN" sz="3600" dirty="0"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90602003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89685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zh-CN" dirty="0" smtClean="0">
                <a:solidFill>
                  <a:srgbClr val="660066"/>
                </a:solidFill>
                <a:latin typeface="Hiragino Sans GB W3"/>
                <a:ea typeface="Hiragino Sans GB W3"/>
                <a:cs typeface="Hiragino Sans GB W3"/>
              </a:rPr>
              <a:t>框架方</a:t>
            </a:r>
            <a:r>
              <a:rPr lang="zh-CN" dirty="0" smtClean="0">
                <a:solidFill>
                  <a:srgbClr val="660066"/>
                </a:solidFill>
                <a:latin typeface="Hiragino Sans GB W3"/>
                <a:ea typeface="Hiragino Sans GB W3"/>
                <a:cs typeface="Hiragino Sans GB W3"/>
              </a:rPr>
              <a:t>案</a:t>
            </a:r>
            <a:endParaRPr lang="zh-CN" dirty="0">
              <a:solidFill>
                <a:srgbClr val="66006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889760"/>
            <a:ext cx="8229600" cy="30361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lvl="0" indent="-457200" rtl="0">
              <a:lnSpc>
                <a:spcPct val="120000"/>
              </a:lnSpc>
              <a:buClr>
                <a:srgbClr val="000000"/>
              </a:buClr>
              <a:buSzPct val="50000"/>
              <a:buFont typeface="Wingdings" charset="2"/>
              <a:buChar char="u"/>
            </a:pPr>
            <a:r>
              <a:rPr lang="zh-CN" dirty="0" smtClean="0">
                <a:latin typeface="Hiragino Sans GB W3"/>
                <a:ea typeface="Hiragino Sans GB W3"/>
                <a:cs typeface="Hiragino Sans GB W3"/>
              </a:rPr>
              <a:t>2011.04  </a:t>
            </a:r>
            <a:r>
              <a:rPr lang="zh-CN" dirty="0">
                <a:latin typeface="Hiragino Sans GB W3"/>
                <a:ea typeface="Hiragino Sans GB W3"/>
                <a:cs typeface="Hiragino Sans GB W3"/>
              </a:rPr>
              <a:t>jQuery Mobile</a:t>
            </a:r>
          </a:p>
          <a:p>
            <a:pPr marL="495300" lvl="0" indent="-457200" rtl="0">
              <a:lnSpc>
                <a:spcPct val="120000"/>
              </a:lnSpc>
              <a:buClr>
                <a:srgbClr val="000000"/>
              </a:buClr>
              <a:buSzPct val="50000"/>
              <a:buFont typeface="Wingdings" charset="2"/>
              <a:buChar char="u"/>
            </a:pPr>
            <a:r>
              <a:rPr lang="zh-CN" dirty="0">
                <a:latin typeface="Hiragino Sans GB W3"/>
                <a:ea typeface="Hiragino Sans GB W3"/>
                <a:cs typeface="Hiragino Sans GB W3"/>
              </a:rPr>
              <a:t>2012.03 Backbone.</a:t>
            </a:r>
            <a:r>
              <a:rPr lang="zh-CN" dirty="0" smtClean="0">
                <a:latin typeface="Hiragino Sans GB W3"/>
                <a:ea typeface="Hiragino Sans GB W3"/>
                <a:cs typeface="Hiragino Sans GB W3"/>
              </a:rPr>
              <a:t>js</a:t>
            </a:r>
            <a:endParaRPr lang="en-US" altLang="zh-CN" dirty="0" smtClean="0">
              <a:latin typeface="Hiragino Sans GB W3"/>
              <a:ea typeface="Hiragino Sans GB W3"/>
              <a:cs typeface="Hiragino Sans GB W3"/>
            </a:endParaRP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kumimoji="1" lang="zh-CN" altLang="en-US" dirty="0">
                <a:latin typeface="Hiragino Sans GB W3"/>
                <a:ea typeface="Hiragino Sans GB W3"/>
                <a:cs typeface="Hiragino Sans GB W3"/>
              </a:rPr>
              <a:t>模块化、事件驱动和可维护</a:t>
            </a:r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性</a:t>
            </a:r>
            <a:endParaRPr kumimoji="1" lang="en-US" altLang="zh-CN" dirty="0" smtClean="0">
              <a:latin typeface="Hiragino Sans GB W3"/>
              <a:ea typeface="Hiragino Sans GB W3"/>
              <a:cs typeface="Hiragino Sans GB W3"/>
            </a:endParaRPr>
          </a:p>
          <a:p>
            <a:pPr marL="495300" indent="-457200">
              <a:lnSpc>
                <a:spcPct val="120000"/>
              </a:lnSpc>
              <a:buSzPct val="50000"/>
              <a:buFont typeface="Wingdings" charset="2"/>
              <a:buChar char="u"/>
            </a:pPr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组件化！像开发原生</a:t>
            </a:r>
            <a:r>
              <a:rPr kumimoji="1" lang="en-US" altLang="zh-CN" dirty="0" smtClean="0">
                <a:latin typeface="Hiragino Sans GB W3"/>
                <a:ea typeface="Hiragino Sans GB W3"/>
                <a:cs typeface="Hiragino Sans GB W3"/>
              </a:rPr>
              <a:t>App</a:t>
            </a:r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一样开发</a:t>
            </a:r>
            <a:r>
              <a:rPr kumimoji="1" lang="en-US" altLang="zh-CN" dirty="0" smtClean="0">
                <a:latin typeface="Hiragino Sans GB W3"/>
                <a:ea typeface="Hiragino Sans GB W3"/>
                <a:cs typeface="Hiragino Sans GB W3"/>
              </a:rPr>
              <a:t>Web App</a:t>
            </a:r>
            <a:endParaRPr lang="zh-CN" dirty="0"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48752294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>
  <a:themeElements>
    <a:clrScheme name="自定义 2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7E7A84"/>
      </a:hlink>
      <a:folHlink>
        <a:srgbClr val="7F798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836</Words>
  <Application>Microsoft Macintosh PowerPoint</Application>
  <PresentationFormat>全屏显示(16:9)</PresentationFormat>
  <Paragraphs>195</Paragraphs>
  <Slides>48</Slides>
  <Notes>40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49" baseType="lpstr">
      <vt:lpstr/>
      <vt:lpstr>优众网移动Web App开发实践 　　　　　　　　　　　　──侯昕杰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框架方案</vt:lpstr>
      <vt:lpstr>jQuery Mobile</vt:lpstr>
      <vt:lpstr>jQuery Mobile</vt:lpstr>
      <vt:lpstr>结论</vt:lpstr>
      <vt:lpstr>Backbone.js</vt:lpstr>
      <vt:lpstr>Backbone.js</vt:lpstr>
      <vt:lpstr>我们的优化</vt:lpstr>
      <vt:lpstr>传统架构</vt:lpstr>
      <vt:lpstr>Backbone.js架构</vt:lpstr>
      <vt:lpstr>非事件驱动的Todo</vt:lpstr>
      <vt:lpstr>事件驱动的Todo</vt:lpstr>
      <vt:lpstr>模块化、事件驱动和可维护性</vt:lpstr>
      <vt:lpstr>组件化</vt:lpstr>
      <vt:lpstr>像做原生App一样做Web App</vt:lpstr>
      <vt:lpstr>PowerPoint 演示文稿</vt:lpstr>
      <vt:lpstr>性能优化</vt:lpstr>
      <vt:lpstr>PowerPoint 演示文稿</vt:lpstr>
      <vt:lpstr>时间换空间</vt:lpstr>
      <vt:lpstr>使用缓存</vt:lpstr>
      <vt:lpstr>缓存在哪？</vt:lpstr>
      <vt:lpstr>内存的特点</vt:lpstr>
      <vt:lpstr>LocalStorage的特点</vt:lpstr>
      <vt:lpstr>Web SQL Database和Indexed Database</vt:lpstr>
      <vt:lpstr>结论</vt:lpstr>
      <vt:lpstr>控制页面DOM的数量</vt:lpstr>
      <vt:lpstr>有节制的使用全局变量</vt:lpstr>
      <vt:lpstr>按需加载</vt:lpstr>
      <vt:lpstr>PowerPoint 演示文稿</vt:lpstr>
      <vt:lpstr>可以分享的小细节</vt:lpstr>
      <vt:lpstr>可以分享的小细节</vt:lpstr>
      <vt:lpstr>可随意更新的离线存储</vt:lpstr>
      <vt:lpstr>CORS跨域</vt:lpstr>
      <vt:lpstr>各浏览器对CORS的兼容情况</vt:lpstr>
      <vt:lpstr>各浏览器对pushState的兼容情况</vt:lpstr>
      <vt:lpstr>使用css3动画时页面闪烁的解决方案</vt:lpstr>
      <vt:lpstr>使用Zepto.js代替jQuery</vt:lpstr>
      <vt:lpstr>用tap事件代替click事件</vt:lpstr>
      <vt:lpstr>用-webkit-tap-highlight-color代替a:active</vt:lpstr>
      <vt:lpstr>参考资料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优众网移动Web App开发实践</dc:title>
  <cp:lastModifiedBy>昕杰 侯</cp:lastModifiedBy>
  <cp:revision>48</cp:revision>
  <dcterms:modified xsi:type="dcterms:W3CDTF">2013-07-11T06:26:31Z</dcterms:modified>
</cp:coreProperties>
</file>